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notesMasterIdLst>
    <p:notesMasterId r:id="rId10"/>
  </p:notesMasterIdLst>
  <p:sldIdLst>
    <p:sldId id="260" r:id="rId5"/>
    <p:sldId id="258" r:id="rId6"/>
    <p:sldId id="256" r:id="rId7"/>
    <p:sldId id="261" r:id="rId8"/>
    <p:sldId id="262" r:id="rId9"/>
  </p:sldIdLst>
  <p:sldSz cx="5176838" cy="5176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1" userDrawn="1">
          <p15:clr>
            <a:srgbClr val="A4A3A4"/>
          </p15:clr>
        </p15:guide>
        <p15:guide id="2" pos="16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CC"/>
    <a:srgbClr val="002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4658"/>
  </p:normalViewPr>
  <p:slideViewPr>
    <p:cSldViewPr snapToGrid="0" showGuides="1">
      <p:cViewPr varScale="1">
        <p:scale>
          <a:sx n="159" d="100"/>
          <a:sy n="159" d="100"/>
        </p:scale>
        <p:origin x="3464" y="184"/>
      </p:cViewPr>
      <p:guideLst>
        <p:guide orient="horz" pos="1631"/>
        <p:guide pos="16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DFF0B-ED5B-2D44-B392-02414DCB2C6C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A878-19B3-E54D-B197-1D50AEBAD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5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5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B145F-69F7-8777-5CB3-E9FF5859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01FCA4-D0E1-69AD-978E-77F73E8E8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314BA6-FC19-3780-630C-2903F443A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2EF84-9DFE-AA80-E440-5344DD69E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96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52541-84EB-1C2E-67F4-4A1DBFB2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6DBE2E-531D-80D7-A940-F80E4C485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2677F8-BA33-D838-2816-8C787E611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110BC-95D3-1866-AE51-EBB50A156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3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0FE875-10F9-4DF1-A8CC-6FA1477B820F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896779" y="896779"/>
            <a:ext cx="3383280" cy="338328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547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here to add a picture or drag and drop</a:t>
            </a:r>
          </a:p>
        </p:txBody>
      </p:sp>
    </p:spTree>
    <p:extLst>
      <p:ext uri="{BB962C8B-B14F-4D97-AF65-F5344CB8AC3E}">
        <p14:creationId xmlns:p14="http://schemas.microsoft.com/office/powerpoint/2010/main" val="1263649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1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908" y="275620"/>
            <a:ext cx="4465023" cy="100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908" y="1378094"/>
            <a:ext cx="4465023" cy="328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5907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4828" y="4798163"/>
            <a:ext cx="1747183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6142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4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10" r:id="rId2"/>
  </p:sldLayoutIdLst>
  <p:txStyles>
    <p:titleStyle>
      <a:lvl1pPr algn="l" defTabSz="517642" rtl="0" eaLnBrk="1" latinLnBrk="0" hangingPunct="1">
        <a:lnSpc>
          <a:spcPct val="90000"/>
        </a:lnSpc>
        <a:spcBef>
          <a:spcPct val="0"/>
        </a:spcBef>
        <a:buNone/>
        <a:defRPr sz="2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410" indent="-129410" algn="l" defTabSz="517642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1585" kern="1200">
          <a:solidFill>
            <a:schemeClr val="tx1"/>
          </a:solidFill>
          <a:latin typeface="+mn-lt"/>
          <a:ea typeface="+mn-ea"/>
          <a:cs typeface="+mn-cs"/>
        </a:defRPr>
      </a:lvl1pPr>
      <a:lvl2pPr marL="388231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2pPr>
      <a:lvl3pPr marL="647052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132" kern="1200">
          <a:solidFill>
            <a:schemeClr val="tx1"/>
          </a:solidFill>
          <a:latin typeface="+mn-lt"/>
          <a:ea typeface="+mn-ea"/>
          <a:cs typeface="+mn-cs"/>
        </a:defRPr>
      </a:lvl3pPr>
      <a:lvl4pPr marL="905873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164694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423515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682336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941157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199978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1pPr>
      <a:lvl2pPr marL="258821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2pPr>
      <a:lvl3pPr marL="517642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3pPr>
      <a:lvl4pPr marL="776463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035284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294105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55292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81174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070567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AA2174-A295-BA74-700C-A827FB5FD817}"/>
              </a:ext>
            </a:extLst>
          </p:cNvPr>
          <p:cNvSpPr txBox="1"/>
          <p:nvPr/>
        </p:nvSpPr>
        <p:spPr>
          <a:xfrm>
            <a:off x="883797" y="270933"/>
            <a:ext cx="3409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Social Media Profile Frames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B7134F-00AF-7905-9877-9C99D31F8D25}"/>
              </a:ext>
            </a:extLst>
          </p:cNvPr>
          <p:cNvSpPr txBox="1"/>
          <p:nvPr/>
        </p:nvSpPr>
        <p:spPr>
          <a:xfrm>
            <a:off x="883797" y="4662311"/>
            <a:ext cx="3409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See slide 2 for 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B01B2-9882-4B10-69F9-B34E46BD3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4039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4BFC28-6F44-6FD0-B405-F330DA351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417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FF9B50-93B0-1190-76D6-1B8BDAAC1E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8661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6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035996F-24A9-E1D9-0D8F-FDCE5B391674}"/>
              </a:ext>
            </a:extLst>
          </p:cNvPr>
          <p:cNvSpPr txBox="1"/>
          <p:nvPr/>
        </p:nvSpPr>
        <p:spPr>
          <a:xfrm>
            <a:off x="88406" y="81020"/>
            <a:ext cx="5040306" cy="48167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Suivez </a:t>
            </a: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b="1" dirty="0"/>
              <a:t>3 étapes </a:t>
            </a:r>
            <a:r>
              <a:rPr lang="en-US" dirty="0"/>
              <a:t>pour </a:t>
            </a:r>
            <a:r>
              <a:rPr lang="en-US" dirty="0" err="1"/>
              <a:t>ajouter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touche</a:t>
            </a:r>
            <a:r>
              <a:rPr lang="en-US" dirty="0"/>
              <a:t> de </a:t>
            </a:r>
            <a:r>
              <a:rPr lang="en-US" dirty="0" err="1"/>
              <a:t>magie</a:t>
            </a:r>
            <a:r>
              <a:rPr lang="en-US" dirty="0"/>
              <a:t> à </a:t>
            </a:r>
            <a:r>
              <a:rPr lang="en-US" dirty="0" err="1"/>
              <a:t>vos</a:t>
            </a:r>
            <a:r>
              <a:rPr lang="en-US" dirty="0"/>
              <a:t> </a:t>
            </a:r>
            <a:r>
              <a:rPr lang="en-US" dirty="0" err="1"/>
              <a:t>profils</a:t>
            </a:r>
            <a:r>
              <a:rPr lang="en-US" dirty="0"/>
              <a:t> de </a:t>
            </a:r>
            <a:r>
              <a:rPr lang="en-US" dirty="0" err="1"/>
              <a:t>médias</a:t>
            </a:r>
            <a:r>
              <a:rPr lang="en-US" dirty="0"/>
              <a:t> </a:t>
            </a:r>
            <a:r>
              <a:rPr lang="en-US" dirty="0" err="1"/>
              <a:t>sociaux</a:t>
            </a:r>
            <a:endParaRPr lang="en-US" dirty="0"/>
          </a:p>
          <a:p>
            <a:pPr algn="ctr"/>
            <a:endParaRPr lang="en-US" sz="12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Faites </a:t>
            </a:r>
            <a:r>
              <a:rPr lang="en-US" sz="1600" dirty="0" err="1">
                <a:cs typeface="Calibri" panose="020F0502020204030204" pitchFamily="34" charset="0"/>
              </a:rPr>
              <a:t>glisser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votre</a:t>
            </a:r>
            <a:r>
              <a:rPr lang="en-US" sz="1600" dirty="0">
                <a:cs typeface="Calibri" panose="020F0502020204030204" pitchFamily="34" charset="0"/>
              </a:rPr>
              <a:t> photo de </a:t>
            </a:r>
            <a:r>
              <a:rPr lang="en-US" sz="1600" dirty="0" err="1">
                <a:cs typeface="Calibri" panose="020F0502020204030204" pitchFamily="34" charset="0"/>
              </a:rPr>
              <a:t>profil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parfaite</a:t>
            </a:r>
            <a:r>
              <a:rPr lang="en-US" sz="1600" dirty="0">
                <a:cs typeface="Calibri" panose="020F0502020204030204" pitchFamily="34" charset="0"/>
              </a:rPr>
              <a:t> dans le cadre de la diapositive 3 (</a:t>
            </a:r>
            <a:r>
              <a:rPr lang="en-US" sz="1600" dirty="0" err="1">
                <a:cs typeface="Calibri" panose="020F0502020204030204" pitchFamily="34" charset="0"/>
              </a:rPr>
              <a:t>ou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cliquez</a:t>
            </a:r>
            <a:r>
              <a:rPr lang="en-US" sz="1600" dirty="0">
                <a:cs typeface="Calibri" panose="020F0502020204030204" pitchFamily="34" charset="0"/>
              </a:rPr>
              <a:t> au milieu du cadre </a:t>
            </a:r>
            <a:r>
              <a:rPr lang="en-US" sz="1600" dirty="0" err="1">
                <a:cs typeface="Calibri" panose="020F0502020204030204" pitchFamily="34" charset="0"/>
              </a:rPr>
              <a:t>si</a:t>
            </a:r>
            <a:r>
              <a:rPr lang="en-US" sz="1600" dirty="0">
                <a:cs typeface="Calibri" panose="020F0502020204030204" pitchFamily="34" charset="0"/>
              </a:rPr>
              <a:t> vous </a:t>
            </a:r>
            <a:r>
              <a:rPr lang="en-US" sz="1600" dirty="0" err="1">
                <a:cs typeface="Calibri" panose="020F0502020204030204" pitchFamily="34" charset="0"/>
              </a:rPr>
              <a:t>souhaitez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parcourir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vos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fichiers</a:t>
            </a:r>
            <a:r>
              <a:rPr lang="en-US" sz="1600" dirty="0">
                <a:cs typeface="Calibri" panose="020F0502020204030204" pitchFamily="34" charset="0"/>
              </a:rPr>
              <a:t> pour </a:t>
            </a:r>
            <a:r>
              <a:rPr lang="en-US" sz="1600" dirty="0" err="1">
                <a:cs typeface="Calibri" panose="020F0502020204030204" pitchFamily="34" charset="0"/>
              </a:rPr>
              <a:t>trouver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une</a:t>
            </a:r>
            <a:r>
              <a:rPr lang="en-US" sz="1600" dirty="0">
                <a:cs typeface="Calibri" panose="020F0502020204030204" pitchFamily="34" charset="0"/>
              </a:rPr>
              <a:t> photo).</a:t>
            </a:r>
          </a:p>
          <a:p>
            <a:pPr marL="342900" indent="-342900">
              <a:buAutoNum type="arabicPeriod"/>
            </a:pPr>
            <a:endParaRPr lang="en-US" sz="12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Une </a:t>
            </a:r>
            <a:r>
              <a:rPr lang="en-US" sz="1600" dirty="0" err="1">
                <a:cs typeface="Calibri" panose="020F0502020204030204" pitchFamily="34" charset="0"/>
              </a:rPr>
              <a:t>fois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votre</a:t>
            </a:r>
            <a:r>
              <a:rPr lang="en-US" sz="1600" dirty="0">
                <a:cs typeface="Calibri" panose="020F0502020204030204" pitchFamily="34" charset="0"/>
              </a:rPr>
              <a:t> photo </a:t>
            </a:r>
            <a:r>
              <a:rPr lang="en-US" sz="1600" dirty="0" err="1">
                <a:cs typeface="Calibri" panose="020F0502020204030204" pitchFamily="34" charset="0"/>
              </a:rPr>
              <a:t>placée</a:t>
            </a:r>
            <a:r>
              <a:rPr lang="en-US" sz="1600" dirty="0">
                <a:cs typeface="Calibri" panose="020F0502020204030204" pitchFamily="34" charset="0"/>
              </a:rPr>
              <a:t>, </a:t>
            </a:r>
            <a:r>
              <a:rPr lang="en-US" sz="1600" dirty="0" err="1">
                <a:cs typeface="Calibri" panose="020F0502020204030204" pitchFamily="34" charset="0"/>
              </a:rPr>
              <a:t>sélectionnez</a:t>
            </a:r>
            <a:r>
              <a:rPr lang="en-US" sz="1600" dirty="0">
                <a:cs typeface="Calibri" panose="020F0502020204030204" pitchFamily="34" charset="0"/>
              </a:rPr>
              <a:t> à la </a:t>
            </a:r>
            <a:r>
              <a:rPr lang="en-US" sz="1600" dirty="0" err="1">
                <a:cs typeface="Calibri" panose="020F0502020204030204" pitchFamily="34" charset="0"/>
              </a:rPr>
              <a:t>fois</a:t>
            </a:r>
            <a:r>
              <a:rPr lang="en-US" sz="1600" dirty="0">
                <a:cs typeface="Calibri" panose="020F0502020204030204" pitchFamily="34" charset="0"/>
              </a:rPr>
              <a:t> le cadre et la photo (</a:t>
            </a:r>
            <a:r>
              <a:rPr lang="en-US" sz="1600" dirty="0" err="1">
                <a:cs typeface="Calibri" panose="020F0502020204030204" pitchFamily="34" charset="0"/>
              </a:rPr>
              <a:t>Ctrl+A</a:t>
            </a:r>
            <a:r>
              <a:rPr lang="en-US" sz="1600" dirty="0">
                <a:cs typeface="Calibri" panose="020F0502020204030204" pitchFamily="34" charset="0"/>
              </a:rPr>
              <a:t> pour Windows ; Commande+A pour Mac).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500" b="1" i="1" dirty="0">
                <a:cs typeface="Calibri" panose="020F0502020204030204" pitchFamily="34" charset="0"/>
              </a:rPr>
              <a:t>Conseil: </a:t>
            </a:r>
            <a:r>
              <a:rPr lang="en-US" sz="1500" i="1" dirty="0">
                <a:cs typeface="Calibri" panose="020F0502020204030204" pitchFamily="34" charset="0"/>
              </a:rPr>
              <a:t>avant de </a:t>
            </a:r>
            <a:r>
              <a:rPr lang="en-US" sz="1500" i="1" dirty="0" err="1">
                <a:cs typeface="Calibri" panose="020F0502020204030204" pitchFamily="34" charset="0"/>
              </a:rPr>
              <a:t>sélectionner</a:t>
            </a:r>
            <a:r>
              <a:rPr lang="en-US" sz="1500" i="1" dirty="0">
                <a:cs typeface="Calibri" panose="020F0502020204030204" pitchFamily="34" charset="0"/>
              </a:rPr>
              <a:t> Ctrl/Commande+A, </a:t>
            </a:r>
            <a:r>
              <a:rPr lang="en-US" sz="1500" i="1" dirty="0" err="1">
                <a:cs typeface="Calibri" panose="020F0502020204030204" pitchFamily="34" charset="0"/>
              </a:rPr>
              <a:t>cliquez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n'importe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où</a:t>
            </a:r>
            <a:r>
              <a:rPr lang="en-US" sz="1500" i="1" dirty="0">
                <a:cs typeface="Calibri" panose="020F0502020204030204" pitchFamily="34" charset="0"/>
              </a:rPr>
              <a:t> sur la diapositive 3 </a:t>
            </a:r>
            <a:r>
              <a:rPr lang="en-US" sz="1500" i="1" dirty="0" err="1">
                <a:cs typeface="Calibri" panose="020F0502020204030204" pitchFamily="34" charset="0"/>
              </a:rPr>
              <a:t>d’abord</a:t>
            </a:r>
            <a:r>
              <a:rPr lang="en-US" sz="1500" i="1" dirty="0">
                <a:cs typeface="Calibri" panose="020F0502020204030204" pitchFamily="34" charset="0"/>
              </a:rPr>
              <a:t>.</a:t>
            </a:r>
          </a:p>
          <a:p>
            <a:pPr marL="342900" indent="-342900">
              <a:buAutoNum type="arabicPeriod"/>
            </a:pPr>
            <a:endParaRPr lang="en-US" sz="12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 err="1">
                <a:cs typeface="Calibri" panose="020F0502020204030204" pitchFamily="34" charset="0"/>
              </a:rPr>
              <a:t>Placez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votre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curseur</a:t>
            </a:r>
            <a:r>
              <a:rPr lang="en-US" sz="1600" dirty="0">
                <a:cs typeface="Calibri" panose="020F0502020204030204" pitchFamily="34" charset="0"/>
              </a:rPr>
              <a:t> quelque part sur </a:t>
            </a:r>
            <a:r>
              <a:rPr lang="en-US" sz="1600" dirty="0" err="1">
                <a:cs typeface="Calibri" panose="020F0502020204030204" pitchFamily="34" charset="0"/>
              </a:rPr>
              <a:t>votre</a:t>
            </a:r>
            <a:r>
              <a:rPr lang="en-US" sz="1600" dirty="0">
                <a:cs typeface="Calibri" panose="020F0502020204030204" pitchFamily="34" charset="0"/>
              </a:rPr>
              <a:t> image, </a:t>
            </a:r>
            <a:r>
              <a:rPr lang="en-US" sz="1600" dirty="0" err="1">
                <a:cs typeface="Calibri" panose="020F0502020204030204" pitchFamily="34" charset="0"/>
              </a:rPr>
              <a:t>puis</a:t>
            </a:r>
            <a:r>
              <a:rPr lang="en-US" sz="1600" dirty="0">
                <a:cs typeface="Calibri" panose="020F0502020204030204" pitchFamily="34" charset="0"/>
              </a:rPr>
              <a:t> faites un </a:t>
            </a:r>
            <a:r>
              <a:rPr lang="en-US" sz="1600" dirty="0" err="1">
                <a:cs typeface="Calibri" panose="020F0502020204030204" pitchFamily="34" charset="0"/>
              </a:rPr>
              <a:t>clic</a:t>
            </a:r>
            <a:r>
              <a:rPr lang="en-US" sz="1600" dirty="0">
                <a:cs typeface="Calibri" panose="020F0502020204030204" pitchFamily="34" charset="0"/>
              </a:rPr>
              <a:t> droit, </a:t>
            </a:r>
            <a:r>
              <a:rPr lang="en-US" sz="1600" dirty="0" err="1">
                <a:cs typeface="Calibri" panose="020F0502020204030204" pitchFamily="34" charset="0"/>
              </a:rPr>
              <a:t>choisissez</a:t>
            </a:r>
            <a:r>
              <a:rPr lang="en-US" sz="1600" dirty="0">
                <a:cs typeface="Calibri" panose="020F0502020204030204" pitchFamily="34" charset="0"/>
              </a:rPr>
              <a:t> « </a:t>
            </a:r>
            <a:r>
              <a:rPr lang="en-US" sz="1600" dirty="0" err="1">
                <a:cs typeface="Calibri" panose="020F0502020204030204" pitchFamily="34" charset="0"/>
              </a:rPr>
              <a:t>Enregistrer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en</a:t>
            </a:r>
            <a:r>
              <a:rPr lang="en-US" sz="1600" dirty="0">
                <a:cs typeface="Calibri" panose="020F0502020204030204" pitchFamily="34" charset="0"/>
              </a:rPr>
              <a:t> tant </a:t>
            </a:r>
            <a:r>
              <a:rPr lang="en-US" sz="1600" dirty="0" err="1">
                <a:cs typeface="Calibri" panose="020F0502020204030204" pitchFamily="34" charset="0"/>
              </a:rPr>
              <a:t>qu'image</a:t>
            </a:r>
            <a:r>
              <a:rPr lang="en-US" sz="1600" dirty="0">
                <a:cs typeface="Calibri" panose="020F0502020204030204" pitchFamily="34" charset="0"/>
              </a:rPr>
              <a:t> » et </a:t>
            </a:r>
            <a:r>
              <a:rPr lang="en-US" sz="1600" dirty="0" err="1">
                <a:cs typeface="Calibri" panose="020F0502020204030204" pitchFamily="34" charset="0"/>
              </a:rPr>
              <a:t>enregistrez</a:t>
            </a:r>
            <a:r>
              <a:rPr lang="en-US" sz="1600" dirty="0">
                <a:cs typeface="Calibri" panose="020F0502020204030204" pitchFamily="34" charset="0"/>
              </a:rPr>
              <a:t> au format .</a:t>
            </a:r>
            <a:r>
              <a:rPr lang="en-US" sz="1600" dirty="0" err="1">
                <a:cs typeface="Calibri" panose="020F0502020204030204" pitchFamily="34" charset="0"/>
              </a:rPr>
              <a:t>png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ou</a:t>
            </a:r>
            <a:r>
              <a:rPr lang="en-US" sz="1600" dirty="0">
                <a:cs typeface="Calibri" panose="020F0502020204030204" pitchFamily="34" charset="0"/>
              </a:rPr>
              <a:t> .jpg.</a:t>
            </a:r>
          </a:p>
          <a:p>
            <a:pPr marL="342900" indent="-342900">
              <a:buAutoNum type="arabicPeriod"/>
            </a:pPr>
            <a:endParaRPr lang="en-US" sz="1200" dirty="0">
              <a:cs typeface="Calibri" panose="020F0502020204030204" pitchFamily="34" charset="0"/>
            </a:endParaRPr>
          </a:p>
          <a:p>
            <a:pPr algn="ctr"/>
            <a:r>
              <a:rPr lang="en-US" sz="1650" dirty="0">
                <a:cs typeface="Calibri" panose="020F0502020204030204" pitchFamily="34" charset="0"/>
              </a:rPr>
              <a:t>Vous </a:t>
            </a:r>
            <a:r>
              <a:rPr lang="en-US" sz="1650" dirty="0" err="1">
                <a:cs typeface="Calibri" panose="020F0502020204030204" pitchFamily="34" charset="0"/>
              </a:rPr>
              <a:t>êtes</a:t>
            </a:r>
            <a:r>
              <a:rPr lang="en-US" sz="1650" dirty="0">
                <a:cs typeface="Calibri" panose="020F0502020204030204" pitchFamily="34" charset="0"/>
              </a:rPr>
              <a:t> prêt à </a:t>
            </a:r>
            <a:r>
              <a:rPr lang="en-US" sz="1650" dirty="0" err="1">
                <a:cs typeface="Calibri" panose="020F0502020204030204" pitchFamily="34" charset="0"/>
              </a:rPr>
              <a:t>partager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votre</a:t>
            </a:r>
            <a:r>
              <a:rPr lang="en-US" sz="1650" dirty="0">
                <a:cs typeface="Calibri" panose="020F0502020204030204" pitchFamily="34" charset="0"/>
              </a:rPr>
              <a:t> nouvelle photo de </a:t>
            </a:r>
            <a:r>
              <a:rPr lang="en-US" sz="1650" dirty="0" err="1">
                <a:cs typeface="Calibri" panose="020F0502020204030204" pitchFamily="34" charset="0"/>
              </a:rPr>
              <a:t>profil</a:t>
            </a:r>
            <a:r>
              <a:rPr lang="en-US" sz="1650" dirty="0">
                <a:cs typeface="Calibri" panose="020F0502020204030204" pitchFamily="34" charset="0"/>
              </a:rPr>
              <a:t> sur </a:t>
            </a:r>
            <a:r>
              <a:rPr lang="en-US" sz="1650" dirty="0" err="1">
                <a:cs typeface="Calibri" panose="020F0502020204030204" pitchFamily="34" charset="0"/>
              </a:rPr>
              <a:t>vos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plateformes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sociales</a:t>
            </a:r>
            <a:r>
              <a:rPr lang="en-US" sz="1650" dirty="0"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19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4B784C0E-276C-66B2-14C9-639330A886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5A4D2B-B279-6AB6-83BD-7A03D8C219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5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07060-4C91-D72B-9AA6-5E4246A2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9E43BAA3-E505-4FCD-7AC6-1772B9234C4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250E036-8141-606C-99E0-60AB01D1A45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9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2BD2-4245-F0DA-6FE4-A285052D9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0132E430-AC75-4438-E84B-1F1C6F5A82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CFE5796-CAE1-1763-92BC-45CA452A2381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90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2D07795E3BF47A3EE12AC35237A1C" ma:contentTypeVersion="14" ma:contentTypeDescription="Create a new document." ma:contentTypeScope="" ma:versionID="519bc4ff63d3e27b87c4884042f2e51d">
  <xsd:schema xmlns:xsd="http://www.w3.org/2001/XMLSchema" xmlns:xs="http://www.w3.org/2001/XMLSchema" xmlns:p="http://schemas.microsoft.com/office/2006/metadata/properties" xmlns:ns2="9810561d-dcc6-4f45-9309-9f7fdd4b2c64" xmlns:ns3="10ce66e1-aeac-4cbc-be24-05ba462d0ebc" targetNamespace="http://schemas.microsoft.com/office/2006/metadata/properties" ma:root="true" ma:fieldsID="536518d9e2e6945dad97cc1417b9d164" ns2:_="" ns3:_="">
    <xsd:import namespace="9810561d-dcc6-4f45-9309-9f7fdd4b2c64"/>
    <xsd:import namespace="10ce66e1-aeac-4cbc-be24-05ba462d0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0561d-dcc6-4f45-9309-9f7fdd4b2c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25c46f5-07aa-4fd7-9d87-3e3f7311e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e66e1-aeac-4cbc-be24-05ba462d0eb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5753919-a1ee-4bc3-a6d5-0a464dd3662a}" ma:internalName="TaxCatchAll" ma:showField="CatchAllData" ma:web="10ce66e1-aeac-4cbc-be24-05ba462d0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ce66e1-aeac-4cbc-be24-05ba462d0ebc" xsi:nil="true"/>
    <lcf76f155ced4ddcb4097134ff3c332f xmlns="9810561d-dcc6-4f45-9309-9f7fdd4b2c6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8EE16E-743F-4F9C-89C9-64DA31D95B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10561d-dcc6-4f45-9309-9f7fdd4b2c64"/>
    <ds:schemaRef ds:uri="10ce66e1-aeac-4cbc-be24-05ba462d0e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B1A9F6-3171-4B25-8565-60CB3EB35B4C}">
  <ds:schemaRefs>
    <ds:schemaRef ds:uri="http://schemas.microsoft.com/office/2006/metadata/properties"/>
    <ds:schemaRef ds:uri="http://schemas.microsoft.com/office/infopath/2007/PartnerControls"/>
    <ds:schemaRef ds:uri="10ce66e1-aeac-4cbc-be24-05ba462d0ebc"/>
    <ds:schemaRef ds:uri="9810561d-dcc6-4f45-9309-9f7fdd4b2c64"/>
  </ds:schemaRefs>
</ds:datastoreItem>
</file>

<file path=customXml/itemProps3.xml><?xml version="1.0" encoding="utf-8"?>
<ds:datastoreItem xmlns:ds="http://schemas.openxmlformats.org/officeDocument/2006/customXml" ds:itemID="{154818EF-E31B-4E76-A727-1262F7EEF8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2938</TotalTime>
  <Words>156</Words>
  <Application>Microsoft Macintosh PowerPoint</Application>
  <PresentationFormat>Custom</PresentationFormat>
  <Paragraphs>14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Rielly</dc:creator>
  <cp:lastModifiedBy>Naomi Szczesiul</cp:lastModifiedBy>
  <cp:revision>23</cp:revision>
  <dcterms:created xsi:type="dcterms:W3CDTF">2020-08-27T16:27:00Z</dcterms:created>
  <dcterms:modified xsi:type="dcterms:W3CDTF">2026-04-20T18:53:58Z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0x01010051D2D07795E3BF47A3EE12AC35237A1C</vt:lpwstr>
  </property>
  <property fmtid="{D5CDD505-2E9C-101B-9397-08002B2CF9AE}" pid="3" name="MSIP_Label_c62e0584-010f-4004-8a6a-d5c118c8b4bd_Enabled">
    <vt:lpwstr>true</vt:lpwstr>
  </property>
  <property fmtid="{D5CDD505-2E9C-101B-9397-08002B2CF9AE}" pid="4" name="MSIP_Label_c62e0584-010f-4004-8a6a-d5c118c8b4bd_SetDate">
    <vt:lpwstr>2026-01-02T15:42:02Z</vt:lpwstr>
  </property>
  <property fmtid="{D5CDD505-2E9C-101B-9397-08002B2CF9AE}" pid="5" name="MSIP_Label_c62e0584-010f-4004-8a6a-d5c118c8b4bd_Method">
    <vt:lpwstr>Standard</vt:lpwstr>
  </property>
  <property fmtid="{D5CDD505-2E9C-101B-9397-08002B2CF9AE}" pid="6" name="MSIP_Label_c62e0584-010f-4004-8a6a-d5c118c8b4bd_Name">
    <vt:lpwstr>Internal</vt:lpwstr>
  </property>
  <property fmtid="{D5CDD505-2E9C-101B-9397-08002B2CF9AE}" pid="7" name="MSIP_Label_c62e0584-010f-4004-8a6a-d5c118c8b4bd_SiteId">
    <vt:lpwstr>56b731a8-a2ac-4c32-bf6b-616810e913c6</vt:lpwstr>
  </property>
  <property fmtid="{D5CDD505-2E9C-101B-9397-08002B2CF9AE}" pid="8" name="MSIP_Label_c62e0584-010f-4004-8a6a-d5c118c8b4bd_ActionId">
    <vt:lpwstr>243c5a8f-da49-4abc-98ab-53e24a317261</vt:lpwstr>
  </property>
  <property fmtid="{D5CDD505-2E9C-101B-9397-08002B2CF9AE}" pid="9" name="MSIP_Label_c62e0584-010f-4004-8a6a-d5c118c8b4bd_ContentBits">
    <vt:lpwstr>0</vt:lpwstr>
  </property>
  <property fmtid="{D5CDD505-2E9C-101B-9397-08002B2CF9AE}" pid="10" name="MSIP_Label_c62e0584-010f-4004-8a6a-d5c118c8b4bd_Tag">
    <vt:lpwstr>50, 3, 0, 1</vt:lpwstr>
  </property>
</Properties>
</file>