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4"/>
  </p:sldMasterIdLst>
  <p:notesMasterIdLst>
    <p:notesMasterId r:id="rId10"/>
  </p:notesMasterIdLst>
  <p:sldIdLst>
    <p:sldId id="260" r:id="rId5"/>
    <p:sldId id="258" r:id="rId6"/>
    <p:sldId id="256" r:id="rId7"/>
    <p:sldId id="261" r:id="rId8"/>
    <p:sldId id="262" r:id="rId9"/>
  </p:sldIdLst>
  <p:sldSz cx="5176838" cy="5176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1" userDrawn="1">
          <p15:clr>
            <a:srgbClr val="A4A3A4"/>
          </p15:clr>
        </p15:guide>
        <p15:guide id="2" pos="16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CC"/>
    <a:srgbClr val="002E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4658"/>
  </p:normalViewPr>
  <p:slideViewPr>
    <p:cSldViewPr snapToGrid="0" showGuides="1">
      <p:cViewPr varScale="1">
        <p:scale>
          <a:sx n="159" d="100"/>
          <a:sy n="159" d="100"/>
        </p:scale>
        <p:origin x="3464" y="184"/>
      </p:cViewPr>
      <p:guideLst>
        <p:guide orient="horz" pos="1631"/>
        <p:guide pos="16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DFF0B-ED5B-2D44-B392-02414DCB2C6C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BA878-19B3-E54D-B197-1D50AEBAD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25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95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B145F-69F7-8777-5CB3-E9FF58591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01FCA4-D0E1-69AD-978E-77F73E8E87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314BA6-FC19-3780-630C-2903F443A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82EF84-9DFE-AA80-E440-5344DD69EB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96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52541-84EB-1C2E-67F4-4A1DBFB23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6DBE2E-531D-80D7-A940-F80E4C4857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2677F8-BA33-D838-2816-8C787E6117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2110BC-95D3-1866-AE51-EBB50A1567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7BA878-19B3-E54D-B197-1D50AEBADE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1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DFF9-C21A-4CC7-AC07-5785B685516F}" type="datetimeFigureOut">
              <a:rPr lang="en-US" smtClean="0"/>
              <a:t>4/20/26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3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30FE875-10F9-4DF1-A8CC-6FA1477B820F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896779" y="896779"/>
            <a:ext cx="3383280" cy="3383280"/>
          </a:xfrm>
          <a:custGeom>
            <a:avLst/>
            <a:gdLst>
              <a:gd name="connsiteX0" fmla="*/ 1371600 w 2743200"/>
              <a:gd name="connsiteY0" fmla="*/ 0 h 2743200"/>
              <a:gd name="connsiteX1" fmla="*/ 2743200 w 2743200"/>
              <a:gd name="connsiteY1" fmla="*/ 1371600 h 2743200"/>
              <a:gd name="connsiteX2" fmla="*/ 1371600 w 2743200"/>
              <a:gd name="connsiteY2" fmla="*/ 2743200 h 2743200"/>
              <a:gd name="connsiteX3" fmla="*/ 0 w 2743200"/>
              <a:gd name="connsiteY3" fmla="*/ 1371600 h 2743200"/>
              <a:gd name="connsiteX4" fmla="*/ 1371600 w 2743200"/>
              <a:gd name="connsiteY4" fmla="*/ 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2743200">
                <a:moveTo>
                  <a:pt x="1371600" y="0"/>
                </a:moveTo>
                <a:cubicBezTo>
                  <a:pt x="2129114" y="0"/>
                  <a:pt x="2743200" y="614086"/>
                  <a:pt x="2743200" y="1371600"/>
                </a:cubicBez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2547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click here to add a picture or drag and drop</a:t>
            </a:r>
          </a:p>
        </p:txBody>
      </p:sp>
    </p:spTree>
    <p:extLst>
      <p:ext uri="{BB962C8B-B14F-4D97-AF65-F5344CB8AC3E}">
        <p14:creationId xmlns:p14="http://schemas.microsoft.com/office/powerpoint/2010/main" val="1263649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31">
          <p15:clr>
            <a:srgbClr val="FBAE40"/>
          </p15:clr>
        </p15:guide>
        <p15:guide id="2" pos="163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5908" y="275620"/>
            <a:ext cx="4465023" cy="1000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5908" y="1378094"/>
            <a:ext cx="4465023" cy="3284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5907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EDFF9-C21A-4CC7-AC07-5785B685516F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4828" y="4798163"/>
            <a:ext cx="1747183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6142" y="4798163"/>
            <a:ext cx="1164789" cy="2756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6ACB-6DE9-46A6-9DC8-3F98551F68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4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10" r:id="rId2"/>
  </p:sldLayoutIdLst>
  <p:txStyles>
    <p:titleStyle>
      <a:lvl1pPr algn="l" defTabSz="517642" rtl="0" eaLnBrk="1" latinLnBrk="0" hangingPunct="1">
        <a:lnSpc>
          <a:spcPct val="90000"/>
        </a:lnSpc>
        <a:spcBef>
          <a:spcPct val="0"/>
        </a:spcBef>
        <a:buNone/>
        <a:defRPr sz="2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9410" indent="-129410" algn="l" defTabSz="517642" rtl="0" eaLnBrk="1" latinLnBrk="0" hangingPunct="1">
        <a:lnSpc>
          <a:spcPct val="90000"/>
        </a:lnSpc>
        <a:spcBef>
          <a:spcPts val="566"/>
        </a:spcBef>
        <a:buFont typeface="Arial" panose="020B0604020202020204" pitchFamily="34" charset="0"/>
        <a:buChar char="•"/>
        <a:defRPr sz="1585" kern="1200">
          <a:solidFill>
            <a:schemeClr val="tx1"/>
          </a:solidFill>
          <a:latin typeface="+mn-lt"/>
          <a:ea typeface="+mn-ea"/>
          <a:cs typeface="+mn-cs"/>
        </a:defRPr>
      </a:lvl1pPr>
      <a:lvl2pPr marL="388231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359" kern="1200">
          <a:solidFill>
            <a:schemeClr val="tx1"/>
          </a:solidFill>
          <a:latin typeface="+mn-lt"/>
          <a:ea typeface="+mn-ea"/>
          <a:cs typeface="+mn-cs"/>
        </a:defRPr>
      </a:lvl2pPr>
      <a:lvl3pPr marL="647052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132" kern="1200">
          <a:solidFill>
            <a:schemeClr val="tx1"/>
          </a:solidFill>
          <a:latin typeface="+mn-lt"/>
          <a:ea typeface="+mn-ea"/>
          <a:cs typeface="+mn-cs"/>
        </a:defRPr>
      </a:lvl3pPr>
      <a:lvl4pPr marL="905873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164694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423515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682336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941157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199978" indent="-129410" algn="l" defTabSz="517642" rtl="0" eaLnBrk="1" latinLnBrk="0" hangingPunct="1">
        <a:lnSpc>
          <a:spcPct val="90000"/>
        </a:lnSpc>
        <a:spcBef>
          <a:spcPts val="283"/>
        </a:spcBef>
        <a:buFont typeface="Arial" panose="020B0604020202020204" pitchFamily="34" charset="0"/>
        <a:buChar char="•"/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1pPr>
      <a:lvl2pPr marL="258821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2pPr>
      <a:lvl3pPr marL="517642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3pPr>
      <a:lvl4pPr marL="776463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4pPr>
      <a:lvl5pPr marL="1035284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5pPr>
      <a:lvl6pPr marL="1294105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6pPr>
      <a:lvl7pPr marL="155292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7pPr>
      <a:lvl8pPr marL="1811746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8pPr>
      <a:lvl9pPr marL="2070567" algn="l" defTabSz="517642" rtl="0" eaLnBrk="1" latinLnBrk="0" hangingPunct="1">
        <a:defRPr sz="10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AA2174-A295-BA74-700C-A827FB5FD817}"/>
              </a:ext>
            </a:extLst>
          </p:cNvPr>
          <p:cNvSpPr txBox="1"/>
          <p:nvPr/>
        </p:nvSpPr>
        <p:spPr>
          <a:xfrm>
            <a:off x="883797" y="270933"/>
            <a:ext cx="3409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Social Media Profile Frames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B7134F-00AF-7905-9877-9C99D31F8D25}"/>
              </a:ext>
            </a:extLst>
          </p:cNvPr>
          <p:cNvSpPr txBox="1"/>
          <p:nvPr/>
        </p:nvSpPr>
        <p:spPr>
          <a:xfrm>
            <a:off x="883797" y="4662311"/>
            <a:ext cx="34092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See slide 2 for 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B01B2-9882-4B10-69F9-B34E46BD3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4039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64BFC28-6F44-6FD0-B405-F330DA351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9417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FF9B50-93B0-1190-76D6-1B8BDAAC1E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38661" y="1912297"/>
            <a:ext cx="1508760" cy="15087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64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035996F-24A9-E1D9-0D8F-FDCE5B391674}"/>
              </a:ext>
            </a:extLst>
          </p:cNvPr>
          <p:cNvSpPr txBox="1"/>
          <p:nvPr/>
        </p:nvSpPr>
        <p:spPr>
          <a:xfrm>
            <a:off x="136532" y="164678"/>
            <a:ext cx="4903774" cy="48474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Sigue </a:t>
            </a:r>
            <a:r>
              <a:rPr lang="en-US" dirty="0" err="1"/>
              <a:t>estos</a:t>
            </a:r>
            <a:r>
              <a:rPr lang="en-US" dirty="0"/>
              <a:t> </a:t>
            </a:r>
            <a:r>
              <a:rPr lang="en-US" b="1" dirty="0"/>
              <a:t>3 pasos </a:t>
            </a:r>
            <a:r>
              <a:rPr lang="en-US" dirty="0"/>
              <a:t>para </a:t>
            </a:r>
            <a:r>
              <a:rPr lang="en-US" dirty="0" err="1"/>
              <a:t>darle</a:t>
            </a:r>
            <a:r>
              <a:rPr lang="en-US" dirty="0"/>
              <a:t> un toque </a:t>
            </a:r>
            <a:r>
              <a:rPr lang="en-US" dirty="0" err="1"/>
              <a:t>mágico</a:t>
            </a:r>
            <a:r>
              <a:rPr lang="en-US" dirty="0"/>
              <a:t> a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perfiles</a:t>
            </a:r>
            <a:r>
              <a:rPr lang="en-US" dirty="0"/>
              <a:t> de redes </a:t>
            </a:r>
            <a:r>
              <a:rPr lang="en-US" dirty="0" err="1"/>
              <a:t>sociales</a:t>
            </a:r>
            <a:r>
              <a:rPr lang="en-US" dirty="0"/>
              <a:t>:</a:t>
            </a:r>
          </a:p>
          <a:p>
            <a:pPr algn="ctr"/>
            <a:endParaRPr lang="en-US" sz="165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Arrastra </a:t>
            </a:r>
            <a:r>
              <a:rPr lang="en-US" sz="1600" dirty="0" err="1">
                <a:cs typeface="Calibri" panose="020F0502020204030204" pitchFamily="34" charset="0"/>
              </a:rPr>
              <a:t>tu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foto</a:t>
            </a:r>
            <a:r>
              <a:rPr lang="en-US" sz="1600" dirty="0">
                <a:cs typeface="Calibri" panose="020F0502020204030204" pitchFamily="34" charset="0"/>
              </a:rPr>
              <a:t> de </a:t>
            </a:r>
            <a:r>
              <a:rPr lang="en-US" sz="1600" dirty="0" err="1">
                <a:cs typeface="Calibri" panose="020F0502020204030204" pitchFamily="34" charset="0"/>
              </a:rPr>
              <a:t>perfil</a:t>
            </a:r>
            <a:r>
              <a:rPr lang="en-US" sz="1600" dirty="0">
                <a:cs typeface="Calibri" panose="020F0502020204030204" pitchFamily="34" charset="0"/>
              </a:rPr>
              <a:t> perfecta al </a:t>
            </a:r>
            <a:r>
              <a:rPr lang="en-US" sz="1600" dirty="0" err="1">
                <a:cs typeface="Calibri" panose="020F0502020204030204" pitchFamily="34" charset="0"/>
              </a:rPr>
              <a:t>marco</a:t>
            </a:r>
            <a:r>
              <a:rPr lang="en-US" sz="1600" dirty="0">
                <a:cs typeface="Calibri" panose="020F0502020204030204" pitchFamily="34" charset="0"/>
              </a:rPr>
              <a:t> de la </a:t>
            </a:r>
            <a:r>
              <a:rPr lang="en-US" sz="1600" dirty="0" err="1">
                <a:cs typeface="Calibri" panose="020F0502020204030204" pitchFamily="34" charset="0"/>
              </a:rPr>
              <a:t>diapositiva</a:t>
            </a:r>
            <a:r>
              <a:rPr lang="en-US" sz="1600" dirty="0">
                <a:cs typeface="Calibri" panose="020F0502020204030204" pitchFamily="34" charset="0"/>
              </a:rPr>
              <a:t> 3 (o </a:t>
            </a:r>
            <a:r>
              <a:rPr lang="en-US" sz="1600" dirty="0" err="1">
                <a:cs typeface="Calibri" panose="020F0502020204030204" pitchFamily="34" charset="0"/>
              </a:rPr>
              <a:t>haz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clic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en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el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centro</a:t>
            </a:r>
            <a:r>
              <a:rPr lang="en-US" sz="1600" dirty="0">
                <a:cs typeface="Calibri" panose="020F0502020204030204" pitchFamily="34" charset="0"/>
              </a:rPr>
              <a:t> del </a:t>
            </a:r>
            <a:r>
              <a:rPr lang="en-US" sz="1600" dirty="0" err="1">
                <a:cs typeface="Calibri" panose="020F0502020204030204" pitchFamily="34" charset="0"/>
              </a:rPr>
              <a:t>marco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si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quieres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buscar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una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foto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en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tus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archivos</a:t>
            </a:r>
            <a:r>
              <a:rPr lang="en-US" sz="1600" dirty="0">
                <a:cs typeface="Calibri" panose="020F0502020204030204" pitchFamily="34" charset="0"/>
              </a:rPr>
              <a:t>).</a:t>
            </a:r>
          </a:p>
          <a:p>
            <a:pPr marL="342900" indent="-342900">
              <a:buAutoNum type="arabicPeriod"/>
            </a:pPr>
            <a:endParaRPr lang="en-US" sz="16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>
                <a:cs typeface="Calibri" panose="020F0502020204030204" pitchFamily="34" charset="0"/>
              </a:rPr>
              <a:t>Una </a:t>
            </a:r>
            <a:r>
              <a:rPr lang="en-US" sz="1600" dirty="0" err="1">
                <a:cs typeface="Calibri" panose="020F0502020204030204" pitchFamily="34" charset="0"/>
              </a:rPr>
              <a:t>vez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colocada</a:t>
            </a:r>
            <a:r>
              <a:rPr lang="en-US" sz="1600" dirty="0">
                <a:cs typeface="Calibri" panose="020F0502020204030204" pitchFamily="34" charset="0"/>
              </a:rPr>
              <a:t> la </a:t>
            </a:r>
            <a:r>
              <a:rPr lang="en-US" sz="1600" dirty="0" err="1">
                <a:cs typeface="Calibri" panose="020F0502020204030204" pitchFamily="34" charset="0"/>
              </a:rPr>
              <a:t>foto</a:t>
            </a:r>
            <a:r>
              <a:rPr lang="en-US" sz="1600" dirty="0">
                <a:cs typeface="Calibri" panose="020F0502020204030204" pitchFamily="34" charset="0"/>
              </a:rPr>
              <a:t>, </a:t>
            </a:r>
            <a:r>
              <a:rPr lang="en-US" sz="1600" dirty="0" err="1">
                <a:cs typeface="Calibri" panose="020F0502020204030204" pitchFamily="34" charset="0"/>
              </a:rPr>
              <a:t>selecciona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el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marco</a:t>
            </a:r>
            <a:r>
              <a:rPr lang="en-US" sz="1600" dirty="0">
                <a:cs typeface="Calibri" panose="020F0502020204030204" pitchFamily="34" charset="0"/>
              </a:rPr>
              <a:t> y 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600" dirty="0">
                <a:cs typeface="Calibri" panose="020F0502020204030204" pitchFamily="34" charset="0"/>
              </a:rPr>
              <a:t>la imagen (</a:t>
            </a:r>
            <a:r>
              <a:rPr lang="en-US" sz="1600" dirty="0" err="1">
                <a:cs typeface="Calibri" panose="020F0502020204030204" pitchFamily="34" charset="0"/>
              </a:rPr>
              <a:t>Ctrl+A</a:t>
            </a:r>
            <a:r>
              <a:rPr lang="en-US" sz="1600" dirty="0">
                <a:cs typeface="Calibri" panose="020F0502020204030204" pitchFamily="34" charset="0"/>
              </a:rPr>
              <a:t> para Windows; </a:t>
            </a:r>
            <a:r>
              <a:rPr lang="en-US" sz="1600" dirty="0" err="1">
                <a:cs typeface="Calibri" panose="020F0502020204030204" pitchFamily="34" charset="0"/>
              </a:rPr>
              <a:t>Comando+A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600" dirty="0">
                <a:cs typeface="Calibri" panose="020F0502020204030204" pitchFamily="34" charset="0"/>
              </a:rPr>
              <a:t>para Mac).</a:t>
            </a:r>
            <a:br>
              <a:rPr lang="en-US" sz="1600" dirty="0">
                <a:cs typeface="Calibri" panose="020F0502020204030204" pitchFamily="34" charset="0"/>
              </a:rPr>
            </a:br>
            <a:r>
              <a:rPr lang="en-US" sz="1500" b="1" i="1" dirty="0">
                <a:cs typeface="Calibri" panose="020F0502020204030204" pitchFamily="34" charset="0"/>
              </a:rPr>
              <a:t>Consejo</a:t>
            </a:r>
            <a:r>
              <a:rPr lang="en-US" sz="1500" i="1" dirty="0">
                <a:cs typeface="Calibri" panose="020F0502020204030204" pitchFamily="34" charset="0"/>
              </a:rPr>
              <a:t>: Antes de </a:t>
            </a:r>
            <a:r>
              <a:rPr lang="en-US" sz="1500" i="1" dirty="0" err="1">
                <a:cs typeface="Calibri" panose="020F0502020204030204" pitchFamily="34" charset="0"/>
              </a:rPr>
              <a:t>presionar</a:t>
            </a:r>
            <a:r>
              <a:rPr lang="en-US" sz="1500" i="1" dirty="0">
                <a:cs typeface="Calibri" panose="020F0502020204030204" pitchFamily="34" charset="0"/>
              </a:rPr>
              <a:t> Ctrl/</a:t>
            </a:r>
            <a:r>
              <a:rPr lang="en-US" sz="1500" i="1" dirty="0" err="1">
                <a:cs typeface="Calibri" panose="020F0502020204030204" pitchFamily="34" charset="0"/>
              </a:rPr>
              <a:t>Comando+A</a:t>
            </a:r>
            <a:r>
              <a:rPr lang="en-US" sz="1500" i="1" dirty="0">
                <a:cs typeface="Calibri" panose="020F0502020204030204" pitchFamily="34" charset="0"/>
              </a:rPr>
              <a:t>, </a:t>
            </a:r>
            <a:r>
              <a:rPr lang="en-US" sz="1500" i="1" dirty="0" err="1">
                <a:cs typeface="Calibri" panose="020F0502020204030204" pitchFamily="34" charset="0"/>
              </a:rPr>
              <a:t>haz</a:t>
            </a:r>
            <a:r>
              <a:rPr lang="en-US" sz="1500" i="1" dirty="0">
                <a:cs typeface="Calibri" panose="020F0502020204030204" pitchFamily="34" charset="0"/>
              </a:rPr>
              <a:t> </a:t>
            </a:r>
            <a:r>
              <a:rPr lang="en-US" sz="1500" i="1" dirty="0" err="1">
                <a:cs typeface="Calibri" panose="020F0502020204030204" pitchFamily="34" charset="0"/>
              </a:rPr>
              <a:t>clic</a:t>
            </a:r>
            <a:r>
              <a:rPr lang="en-US" sz="1500" i="1" dirty="0">
                <a:cs typeface="Calibri" panose="020F0502020204030204" pitchFamily="34" charset="0"/>
              </a:rPr>
              <a:t> </a:t>
            </a:r>
            <a:r>
              <a:rPr lang="en-US" sz="1500" i="1" dirty="0" err="1">
                <a:cs typeface="Calibri" panose="020F0502020204030204" pitchFamily="34" charset="0"/>
              </a:rPr>
              <a:t>en</a:t>
            </a:r>
            <a:r>
              <a:rPr lang="en-US" sz="1500" i="1" dirty="0">
                <a:cs typeface="Calibri" panose="020F0502020204030204" pitchFamily="34" charset="0"/>
              </a:rPr>
              <a:t> </a:t>
            </a:r>
            <a:r>
              <a:rPr lang="en-US" sz="1500" i="1" dirty="0" err="1">
                <a:cs typeface="Calibri" panose="020F0502020204030204" pitchFamily="34" charset="0"/>
              </a:rPr>
              <a:t>cualquier</a:t>
            </a:r>
            <a:r>
              <a:rPr lang="en-US" sz="1500" i="1" dirty="0">
                <a:cs typeface="Calibri" panose="020F0502020204030204" pitchFamily="34" charset="0"/>
              </a:rPr>
              <a:t> </a:t>
            </a:r>
            <a:r>
              <a:rPr lang="en-US" sz="1500" i="1" dirty="0" err="1">
                <a:cs typeface="Calibri" panose="020F0502020204030204" pitchFamily="34" charset="0"/>
              </a:rPr>
              <a:t>lugar</a:t>
            </a:r>
            <a:r>
              <a:rPr lang="en-US" sz="1500" i="1" dirty="0">
                <a:cs typeface="Calibri" panose="020F0502020204030204" pitchFamily="34" charset="0"/>
              </a:rPr>
              <a:t> de la </a:t>
            </a:r>
            <a:r>
              <a:rPr lang="en-US" sz="1500" i="1" dirty="0" err="1">
                <a:cs typeface="Calibri" panose="020F0502020204030204" pitchFamily="34" charset="0"/>
              </a:rPr>
              <a:t>diapositiva</a:t>
            </a:r>
            <a:r>
              <a:rPr lang="en-US" sz="1500" i="1" dirty="0">
                <a:cs typeface="Calibri" panose="020F0502020204030204" pitchFamily="34" charset="0"/>
              </a:rPr>
              <a:t>.</a:t>
            </a:r>
          </a:p>
          <a:p>
            <a:pPr marL="342900" indent="-342900">
              <a:buAutoNum type="arabicPeriod"/>
            </a:pPr>
            <a:endParaRPr lang="en-US" sz="1600" dirty="0"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 err="1">
                <a:cs typeface="Calibri" panose="020F0502020204030204" pitchFamily="34" charset="0"/>
              </a:rPr>
              <a:t>Coloca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el</a:t>
            </a:r>
            <a:r>
              <a:rPr lang="en-US" sz="1600" dirty="0">
                <a:cs typeface="Calibri" panose="020F0502020204030204" pitchFamily="34" charset="0"/>
              </a:rPr>
              <a:t> cursor </a:t>
            </a:r>
            <a:r>
              <a:rPr lang="en-US" sz="1600" dirty="0" err="1">
                <a:cs typeface="Calibri" panose="020F0502020204030204" pitchFamily="34" charset="0"/>
              </a:rPr>
              <a:t>sobre</a:t>
            </a:r>
            <a:r>
              <a:rPr lang="en-US" sz="1600" dirty="0">
                <a:cs typeface="Calibri" panose="020F0502020204030204" pitchFamily="34" charset="0"/>
              </a:rPr>
              <a:t> la imagen, </a:t>
            </a:r>
            <a:r>
              <a:rPr lang="en-US" sz="1600" dirty="0" err="1">
                <a:cs typeface="Calibri" panose="020F0502020204030204" pitchFamily="34" charset="0"/>
              </a:rPr>
              <a:t>haz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clic</a:t>
            </a:r>
            <a:r>
              <a:rPr lang="en-US" sz="1600" dirty="0">
                <a:cs typeface="Calibri" panose="020F0502020204030204" pitchFamily="34" charset="0"/>
              </a:rPr>
              <a:t> derecho, </a:t>
            </a:r>
            <a:r>
              <a:rPr lang="en-US" sz="1600" dirty="0" err="1">
                <a:cs typeface="Calibri" panose="020F0502020204030204" pitchFamily="34" charset="0"/>
              </a:rPr>
              <a:t>elige</a:t>
            </a:r>
            <a:r>
              <a:rPr lang="en-US" sz="1600" dirty="0">
                <a:cs typeface="Calibri" panose="020F0502020204030204" pitchFamily="34" charset="0"/>
              </a:rPr>
              <a:t> "</a:t>
            </a:r>
            <a:r>
              <a:rPr lang="en-US" sz="1600" dirty="0" err="1">
                <a:cs typeface="Calibri" panose="020F0502020204030204" pitchFamily="34" charset="0"/>
              </a:rPr>
              <a:t>Guardar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como</a:t>
            </a:r>
            <a:r>
              <a:rPr lang="en-US" sz="1600" dirty="0">
                <a:cs typeface="Calibri" panose="020F0502020204030204" pitchFamily="34" charset="0"/>
              </a:rPr>
              <a:t> imagen" y </a:t>
            </a:r>
            <a:r>
              <a:rPr lang="en-US" sz="1600" dirty="0" err="1">
                <a:cs typeface="Calibri" panose="020F0502020204030204" pitchFamily="34" charset="0"/>
              </a:rPr>
              <a:t>guárdala</a:t>
            </a:r>
            <a:r>
              <a:rPr lang="en-US" sz="1600" dirty="0">
                <a:cs typeface="Calibri" panose="020F0502020204030204" pitchFamily="34" charset="0"/>
              </a:rPr>
              <a:t> </a:t>
            </a:r>
            <a:r>
              <a:rPr lang="en-US" sz="1600" dirty="0" err="1">
                <a:cs typeface="Calibri" panose="020F0502020204030204" pitchFamily="34" charset="0"/>
              </a:rPr>
              <a:t>como</a:t>
            </a:r>
            <a:r>
              <a:rPr lang="en-US" sz="1600" dirty="0">
                <a:cs typeface="Calibri" panose="020F0502020204030204" pitchFamily="34" charset="0"/>
              </a:rPr>
              <a:t> .</a:t>
            </a:r>
            <a:r>
              <a:rPr lang="en-US" sz="1600" dirty="0" err="1">
                <a:cs typeface="Calibri" panose="020F0502020204030204" pitchFamily="34" charset="0"/>
              </a:rPr>
              <a:t>png</a:t>
            </a:r>
            <a:r>
              <a:rPr lang="en-US" sz="1600" dirty="0">
                <a:cs typeface="Calibri" panose="020F0502020204030204" pitchFamily="34" charset="0"/>
              </a:rPr>
              <a:t> o .jpg.</a:t>
            </a:r>
          </a:p>
          <a:p>
            <a:pPr marL="342900" indent="-342900">
              <a:buAutoNum type="arabicPeriod"/>
            </a:pPr>
            <a:endParaRPr lang="en-US" sz="1650" dirty="0">
              <a:cs typeface="Calibri" panose="020F0502020204030204" pitchFamily="34" charset="0"/>
            </a:endParaRPr>
          </a:p>
          <a:p>
            <a:pPr algn="ctr"/>
            <a:r>
              <a:rPr lang="en-US" sz="1650" dirty="0">
                <a:cs typeface="Calibri" panose="020F0502020204030204" pitchFamily="34" charset="0"/>
              </a:rPr>
              <a:t>¡Listo para </a:t>
            </a:r>
            <a:r>
              <a:rPr lang="en-US" sz="1650" dirty="0" err="1">
                <a:cs typeface="Calibri" panose="020F0502020204030204" pitchFamily="34" charset="0"/>
              </a:rPr>
              <a:t>compartir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tu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nueva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foto</a:t>
            </a:r>
            <a:r>
              <a:rPr lang="en-US" sz="1650" dirty="0">
                <a:cs typeface="Calibri" panose="020F0502020204030204" pitchFamily="34" charset="0"/>
              </a:rPr>
              <a:t> de </a:t>
            </a:r>
            <a:r>
              <a:rPr lang="en-US" sz="1650" dirty="0" err="1">
                <a:cs typeface="Calibri" panose="020F0502020204030204" pitchFamily="34" charset="0"/>
              </a:rPr>
              <a:t>perfil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en</a:t>
            </a:r>
            <a:r>
              <a:rPr lang="en-US" sz="1650" dirty="0">
                <a:cs typeface="Calibri" panose="020F0502020204030204" pitchFamily="34" charset="0"/>
              </a:rPr>
              <a:t> </a:t>
            </a:r>
            <a:r>
              <a:rPr lang="en-US" sz="1650" dirty="0" err="1">
                <a:cs typeface="Calibri" panose="020F0502020204030204" pitchFamily="34" charset="0"/>
              </a:rPr>
              <a:t>tus</a:t>
            </a:r>
            <a:r>
              <a:rPr lang="en-US" sz="1650" dirty="0">
                <a:cs typeface="Calibri" panose="020F0502020204030204" pitchFamily="34" charset="0"/>
              </a:rPr>
              <a:t> redes </a:t>
            </a:r>
            <a:r>
              <a:rPr lang="en-US" sz="1650" dirty="0" err="1">
                <a:cs typeface="Calibri" panose="020F0502020204030204" pitchFamily="34" charset="0"/>
              </a:rPr>
              <a:t>sociales</a:t>
            </a:r>
            <a:r>
              <a:rPr lang="en-US" sz="1650" dirty="0"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619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4B784C0E-276C-66B2-14C9-639330A886D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25A4D2B-B279-6AB6-83BD-7A03D8C21917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055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07060-4C91-D72B-9AA6-5E4246A26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9E43BAA3-E505-4FCD-7AC6-1772B9234C4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250E036-8141-606C-99E0-60AB01D1A45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79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02BD2-4245-F0DA-6FE4-A285052D9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0132E430-AC75-4438-E84B-1F1C6F5A82F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62" b="62"/>
          <a:stretch/>
        </p:blipFill>
        <p:spPr>
          <a:xfrm>
            <a:off x="-6473" y="-1"/>
            <a:ext cx="5183311" cy="5176837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CFE5796-CAE1-1763-92BC-45CA452A2381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531019" y="531018"/>
            <a:ext cx="41148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90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2D07795E3BF47A3EE12AC35237A1C" ma:contentTypeVersion="14" ma:contentTypeDescription="Create a new document." ma:contentTypeScope="" ma:versionID="519bc4ff63d3e27b87c4884042f2e51d">
  <xsd:schema xmlns:xsd="http://www.w3.org/2001/XMLSchema" xmlns:xs="http://www.w3.org/2001/XMLSchema" xmlns:p="http://schemas.microsoft.com/office/2006/metadata/properties" xmlns:ns2="9810561d-dcc6-4f45-9309-9f7fdd4b2c64" xmlns:ns3="10ce66e1-aeac-4cbc-be24-05ba462d0ebc" targetNamespace="http://schemas.microsoft.com/office/2006/metadata/properties" ma:root="true" ma:fieldsID="536518d9e2e6945dad97cc1417b9d164" ns2:_="" ns3:_="">
    <xsd:import namespace="9810561d-dcc6-4f45-9309-9f7fdd4b2c64"/>
    <xsd:import namespace="10ce66e1-aeac-4cbc-be24-05ba462d0e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10561d-dcc6-4f45-9309-9f7fdd4b2c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25c46f5-07aa-4fd7-9d87-3e3f7311e7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e66e1-aeac-4cbc-be24-05ba462d0eb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5753919-a1ee-4bc3-a6d5-0a464dd3662a}" ma:internalName="TaxCatchAll" ma:showField="CatchAllData" ma:web="10ce66e1-aeac-4cbc-be24-05ba462d0e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ce66e1-aeac-4cbc-be24-05ba462d0ebc" xsi:nil="true"/>
    <lcf76f155ced4ddcb4097134ff3c332f xmlns="9810561d-dcc6-4f45-9309-9f7fdd4b2c6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4818EF-E31B-4E76-A727-1262F7EEF8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28EE16E-743F-4F9C-89C9-64DA31D95B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10561d-dcc6-4f45-9309-9f7fdd4b2c64"/>
    <ds:schemaRef ds:uri="10ce66e1-aeac-4cbc-be24-05ba462d0e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B1A9F6-3171-4B25-8565-60CB3EB35B4C}">
  <ds:schemaRefs>
    <ds:schemaRef ds:uri="http://schemas.microsoft.com/office/2006/metadata/properties"/>
    <ds:schemaRef ds:uri="http://schemas.microsoft.com/office/infopath/2007/PartnerControls"/>
    <ds:schemaRef ds:uri="10ce66e1-aeac-4cbc-be24-05ba462d0ebc"/>
    <ds:schemaRef ds:uri="9810561d-dcc6-4f45-9309-9f7fdd4b2c6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2939</TotalTime>
  <Words>146</Words>
  <Application>Microsoft Macintosh PowerPoint</Application>
  <PresentationFormat>Custom</PresentationFormat>
  <Paragraphs>14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Rielly</dc:creator>
  <cp:lastModifiedBy>Naomi Szczesiul</cp:lastModifiedBy>
  <cp:revision>23</cp:revision>
  <dcterms:created xsi:type="dcterms:W3CDTF">2020-08-27T16:27:00Z</dcterms:created>
  <dcterms:modified xsi:type="dcterms:W3CDTF">2026-04-20T18:43:00Z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0x01010051D2D07795E3BF47A3EE12AC35237A1C</vt:lpwstr>
  </property>
  <property fmtid="{D5CDD505-2E9C-101B-9397-08002B2CF9AE}" pid="3" name="MSIP_Label_c62e0584-010f-4004-8a6a-d5c118c8b4bd_Enabled">
    <vt:lpwstr>true</vt:lpwstr>
  </property>
  <property fmtid="{D5CDD505-2E9C-101B-9397-08002B2CF9AE}" pid="4" name="MSIP_Label_c62e0584-010f-4004-8a6a-d5c118c8b4bd_SetDate">
    <vt:lpwstr>2026-01-02T15:42:02Z</vt:lpwstr>
  </property>
  <property fmtid="{D5CDD505-2E9C-101B-9397-08002B2CF9AE}" pid="5" name="MSIP_Label_c62e0584-010f-4004-8a6a-d5c118c8b4bd_Method">
    <vt:lpwstr>Standard</vt:lpwstr>
  </property>
  <property fmtid="{D5CDD505-2E9C-101B-9397-08002B2CF9AE}" pid="6" name="MSIP_Label_c62e0584-010f-4004-8a6a-d5c118c8b4bd_Name">
    <vt:lpwstr>Internal</vt:lpwstr>
  </property>
  <property fmtid="{D5CDD505-2E9C-101B-9397-08002B2CF9AE}" pid="7" name="MSIP_Label_c62e0584-010f-4004-8a6a-d5c118c8b4bd_SiteId">
    <vt:lpwstr>56b731a8-a2ac-4c32-bf6b-616810e913c6</vt:lpwstr>
  </property>
  <property fmtid="{D5CDD505-2E9C-101B-9397-08002B2CF9AE}" pid="8" name="MSIP_Label_c62e0584-010f-4004-8a6a-d5c118c8b4bd_ActionId">
    <vt:lpwstr>243c5a8f-da49-4abc-98ab-53e24a317261</vt:lpwstr>
  </property>
  <property fmtid="{D5CDD505-2E9C-101B-9397-08002B2CF9AE}" pid="9" name="MSIP_Label_c62e0584-010f-4004-8a6a-d5c118c8b4bd_ContentBits">
    <vt:lpwstr>0</vt:lpwstr>
  </property>
  <property fmtid="{D5CDD505-2E9C-101B-9397-08002B2CF9AE}" pid="10" name="MSIP_Label_c62e0584-010f-4004-8a6a-d5c118c8b4bd_Tag">
    <vt:lpwstr>50, 3, 0, 1</vt:lpwstr>
  </property>
</Properties>
</file>