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5"/>
  </p:notesMasterIdLst>
  <p:sldIdLst>
    <p:sldId id="260" r:id="rId2"/>
    <p:sldId id="258" r:id="rId3"/>
    <p:sldId id="256" r:id="rId4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94626"/>
  </p:normalViewPr>
  <p:slideViewPr>
    <p:cSldViewPr snapToGrid="0" showGuides="1">
      <p:cViewPr varScale="1">
        <p:scale>
          <a:sx n="160" d="100"/>
          <a:sy n="160" d="100"/>
        </p:scale>
        <p:origin x="3440" y="17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slide 2 for instructions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35996F-24A9-E1D9-0D8F-FDCE5B391674}"/>
              </a:ext>
            </a:extLst>
          </p:cNvPr>
          <p:cNvSpPr txBox="1"/>
          <p:nvPr/>
        </p:nvSpPr>
        <p:spPr>
          <a:xfrm>
            <a:off x="136532" y="164678"/>
            <a:ext cx="4903774" cy="48474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F</a:t>
            </a:r>
            <a:r>
              <a:rPr lang="en-US" dirty="0">
                <a:cs typeface="Calibri" panose="020F0502020204030204" pitchFamily="34" charset="0"/>
              </a:rPr>
              <a:t>ollow these </a:t>
            </a:r>
            <a:r>
              <a:rPr lang="en-US" b="1" dirty="0">
                <a:cs typeface="Calibri" panose="020F0502020204030204" pitchFamily="34" charset="0"/>
              </a:rPr>
              <a:t>3 steps </a:t>
            </a:r>
            <a:r>
              <a:rPr lang="en-US" dirty="0">
                <a:cs typeface="Calibri" panose="020F0502020204030204" pitchFamily="34" charset="0"/>
              </a:rPr>
              <a:t>to add a touch of magic to your social media profiles</a:t>
            </a:r>
          </a:p>
          <a:p>
            <a:endParaRPr lang="en-US" sz="165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Drag your perfect profile photo into the frame on slide 3 (or click in the middle of the frame if you want to browse your files for a photo).</a:t>
            </a:r>
          </a:p>
          <a:p>
            <a:pPr marL="342900" indent="-342900">
              <a:buAutoNum type="arabicPeriod"/>
            </a:pPr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Once your photo is placed, select both the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600" dirty="0">
                <a:cs typeface="Calibri" panose="020F0502020204030204" pitchFamily="34" charset="0"/>
              </a:rPr>
              <a:t>frame and photo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for Windows; </a:t>
            </a:r>
            <a:r>
              <a:rPr lang="en-US" sz="1600" dirty="0" err="1">
                <a:cs typeface="Calibri" panose="020F0502020204030204" pitchFamily="34" charset="0"/>
              </a:rPr>
              <a:t>Command+A</a:t>
            </a:r>
            <a:r>
              <a:rPr lang="en-US" sz="1600" dirty="0">
                <a:cs typeface="Calibri" panose="020F0502020204030204" pitchFamily="34" charset="0"/>
              </a:rPr>
              <a:t> for Mac) 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Tip: </a:t>
            </a:r>
            <a:r>
              <a:rPr lang="en-US" sz="1500" i="1" dirty="0">
                <a:cs typeface="Calibri" panose="020F0502020204030204" pitchFamily="34" charset="0"/>
              </a:rPr>
              <a:t>Before selecting Ctrl/</a:t>
            </a:r>
            <a:r>
              <a:rPr lang="en-US" sz="1500" i="1" dirty="0" err="1">
                <a:cs typeface="Calibri" panose="020F0502020204030204" pitchFamily="34" charset="0"/>
              </a:rPr>
              <a:t>Command+A</a:t>
            </a:r>
            <a:r>
              <a:rPr lang="en-US" sz="1500" i="1" dirty="0">
                <a:cs typeface="Calibri" panose="020F0502020204030204" pitchFamily="34" charset="0"/>
              </a:rPr>
              <a:t>, click </a:t>
            </a:r>
            <a:br>
              <a:rPr lang="en-US" sz="1500" i="1" dirty="0">
                <a:cs typeface="Calibri" panose="020F0502020204030204" pitchFamily="34" charset="0"/>
              </a:rPr>
            </a:br>
            <a:r>
              <a:rPr lang="en-US" sz="1500" i="1" dirty="0">
                <a:cs typeface="Calibri" panose="020F0502020204030204" pitchFamily="34" charset="0"/>
              </a:rPr>
              <a:t>anywhere on slide 3 first.</a:t>
            </a:r>
          </a:p>
          <a:p>
            <a:pPr lvl="1"/>
            <a:endParaRPr lang="en-US" sz="16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Place your cursor somewhere over your image, then right-click, choose "Save as Picture," and save as a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or .jpg.</a:t>
            </a:r>
          </a:p>
          <a:p>
            <a:endParaRPr lang="en-US" sz="165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You’re ready to share your new profile photo </a:t>
            </a:r>
            <a:br>
              <a:rPr lang="en-US" sz="1650" dirty="0">
                <a:cs typeface="Calibri" panose="020F0502020204030204" pitchFamily="34" charset="0"/>
              </a:rPr>
            </a:br>
            <a:r>
              <a:rPr lang="en-US" sz="1650" dirty="0">
                <a:cs typeface="Calibri" panose="020F0502020204030204" pitchFamily="34" charset="0"/>
              </a:rPr>
              <a:t>across your social platforms! </a:t>
            </a: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638F72F0-E5FD-B565-B47C-DD09A4C4E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6" y="0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6B19B18-E1DD-41A6-BA33-D9185B476E43}"/>
</file>

<file path=customXml/itemProps2.xml><?xml version="1.0" encoding="utf-8"?>
<ds:datastoreItem xmlns:ds="http://schemas.openxmlformats.org/officeDocument/2006/customXml" ds:itemID="{72203FAD-35F1-408D-BDC8-400132052A12}"/>
</file>

<file path=customXml/itemProps3.xml><?xml version="1.0" encoding="utf-8"?>
<ds:datastoreItem xmlns:ds="http://schemas.openxmlformats.org/officeDocument/2006/customXml" ds:itemID="{3CA3869A-DF81-4E7D-B1CA-61B348DCC76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2764</TotalTime>
  <Words>142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Katie Murillo</cp:lastModifiedBy>
  <cp:revision>18</cp:revision>
  <dcterms:created xsi:type="dcterms:W3CDTF">2020-08-27T16:27:00Z</dcterms:created>
  <dcterms:modified xsi:type="dcterms:W3CDTF">2025-04-14T15:43:36Z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Order">
    <vt:r8>1756900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