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8"/>
  </p:notesMasterIdLst>
  <p:sldIdLst>
    <p:sldId id="260" r:id="rId5"/>
    <p:sldId id="258" r:id="rId6"/>
    <p:sldId id="256" r:id="rId7"/>
  </p:sldIdLst>
  <p:sldSz cx="5176838" cy="5176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 userDrawn="1">
          <p15:clr>
            <a:srgbClr val="A4A3A4"/>
          </p15:clr>
        </p15:guide>
        <p15:guide id="2" pos="1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C"/>
    <a:srgbClr val="002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658"/>
  </p:normalViewPr>
  <p:slideViewPr>
    <p:cSldViewPr snapToGrid="0" showGuides="1">
      <p:cViewPr varScale="1">
        <p:scale>
          <a:sx n="153" d="100"/>
          <a:sy n="153" d="100"/>
        </p:scale>
        <p:origin x="3456" y="136"/>
      </p:cViewPr>
      <p:guideLst>
        <p:guide orient="horz" pos="1631"/>
        <p:guide pos="1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re, Melissa" userId="9b76d6a3-7761-457f-a443-41d02ea8c147" providerId="ADAL" clId="{44E80430-903E-FA4A-BA03-E174F2EF5493}"/>
    <pc:docChg chg="undo redo custSel modSld">
      <pc:chgData name="Moore, Melissa" userId="9b76d6a3-7761-457f-a443-41d02ea8c147" providerId="ADAL" clId="{44E80430-903E-FA4A-BA03-E174F2EF5493}" dt="2025-04-18T02:19:04.445" v="57" actId="1076"/>
      <pc:docMkLst>
        <pc:docMk/>
      </pc:docMkLst>
      <pc:sldChg chg="modSp mod">
        <pc:chgData name="Moore, Melissa" userId="9b76d6a3-7761-457f-a443-41d02ea8c147" providerId="ADAL" clId="{44E80430-903E-FA4A-BA03-E174F2EF5493}" dt="2025-04-18T02:19:04.445" v="57" actId="1076"/>
        <pc:sldMkLst>
          <pc:docMk/>
          <pc:sldMk cId="336191273" sldId="258"/>
        </pc:sldMkLst>
        <pc:spChg chg="mod">
          <ac:chgData name="Moore, Melissa" userId="9b76d6a3-7761-457f-a443-41d02ea8c147" providerId="ADAL" clId="{44E80430-903E-FA4A-BA03-E174F2EF5493}" dt="2025-04-18T02:19:04.445" v="57" actId="1076"/>
          <ac:spMkLst>
            <pc:docMk/>
            <pc:sldMk cId="336191273" sldId="258"/>
            <ac:spMk id="9" creationId="{E035996F-24A9-E1D9-0D8F-FDCE5B39167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FF0B-ED5B-2D44-B392-02414DCB2C6C}" type="datetimeFigureOut">
              <a:rPr lang="en-US" smtClean="0"/>
              <a:t>4/17/25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BA878-19B3-E54D-B197-1D50AEBAD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7BA878-19B3-E54D-B197-1D50AEBAD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896779" y="896779"/>
            <a:ext cx="3383280" cy="338328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2547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</p:spTree>
    <p:extLst>
      <p:ext uri="{BB962C8B-B14F-4D97-AF65-F5344CB8AC3E}">
        <p14:creationId xmlns:p14="http://schemas.microsoft.com/office/powerpoint/2010/main" val="1263649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31">
          <p15:clr>
            <a:srgbClr val="FBAE40"/>
          </p15:clr>
        </p15:guide>
        <p15:guide id="2" pos="163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908" y="275620"/>
            <a:ext cx="4465023" cy="1000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908" y="1378094"/>
            <a:ext cx="4465023" cy="328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5907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4828" y="4798163"/>
            <a:ext cx="1747183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6142" y="4798163"/>
            <a:ext cx="1164789" cy="27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</p:sldLayoutIdLst>
  <p:txStyles>
    <p:titleStyle>
      <a:lvl1pPr algn="l" defTabSz="517642" rtl="0" eaLnBrk="1" latinLnBrk="0" hangingPunct="1">
        <a:lnSpc>
          <a:spcPct val="90000"/>
        </a:lnSpc>
        <a:spcBef>
          <a:spcPct val="0"/>
        </a:spcBef>
        <a:buNone/>
        <a:defRPr sz="2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410" indent="-129410" algn="l" defTabSz="517642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1585" kern="1200">
          <a:solidFill>
            <a:schemeClr val="tx1"/>
          </a:solidFill>
          <a:latin typeface="+mn-lt"/>
          <a:ea typeface="+mn-ea"/>
          <a:cs typeface="+mn-cs"/>
        </a:defRPr>
      </a:lvl1pPr>
      <a:lvl2pPr marL="388231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359" kern="1200">
          <a:solidFill>
            <a:schemeClr val="tx1"/>
          </a:solidFill>
          <a:latin typeface="+mn-lt"/>
          <a:ea typeface="+mn-ea"/>
          <a:cs typeface="+mn-cs"/>
        </a:defRPr>
      </a:lvl2pPr>
      <a:lvl3pPr marL="647052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3pPr>
      <a:lvl4pPr marL="905873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164694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423515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682336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941157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199978" indent="-129410" algn="l" defTabSz="517642" rtl="0" eaLnBrk="1" latinLnBrk="0" hangingPunct="1">
        <a:lnSpc>
          <a:spcPct val="90000"/>
        </a:lnSpc>
        <a:spcBef>
          <a:spcPts val="283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58821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2pPr>
      <a:lvl3pPr marL="517642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3pPr>
      <a:lvl4pPr marL="776463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4pPr>
      <a:lvl5pPr marL="1035284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5pPr>
      <a:lvl6pPr marL="1294105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6pPr>
      <a:lvl7pPr marL="155292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7pPr>
      <a:lvl8pPr marL="1811746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8pPr>
      <a:lvl9pPr marL="2070567" algn="l" defTabSz="517642" rtl="0" eaLnBrk="1" latinLnBrk="0" hangingPunct="1">
        <a:defRPr sz="1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AA2174-A295-BA74-700C-A827FB5FD817}"/>
              </a:ext>
            </a:extLst>
          </p:cNvPr>
          <p:cNvSpPr txBox="1"/>
          <p:nvPr/>
        </p:nvSpPr>
        <p:spPr>
          <a:xfrm>
            <a:off x="883797" y="270933"/>
            <a:ext cx="340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Social Media Profile Frame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7134F-00AF-7905-9877-9C99D31F8D25}"/>
              </a:ext>
            </a:extLst>
          </p:cNvPr>
          <p:cNvSpPr txBox="1"/>
          <p:nvPr/>
        </p:nvSpPr>
        <p:spPr>
          <a:xfrm>
            <a:off x="883797" y="4662311"/>
            <a:ext cx="340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slide 2 for instructions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7E61CA-A9BD-D767-69B4-160B85039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62" y="777436"/>
            <a:ext cx="3778513" cy="37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035996F-24A9-E1D9-0D8F-FDCE5B391674}"/>
              </a:ext>
            </a:extLst>
          </p:cNvPr>
          <p:cNvSpPr txBox="1"/>
          <p:nvPr/>
        </p:nvSpPr>
        <p:spPr>
          <a:xfrm>
            <a:off x="136532" y="64925"/>
            <a:ext cx="4903774" cy="51860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Suivez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b="1" dirty="0"/>
              <a:t>3 étapes </a:t>
            </a:r>
            <a:r>
              <a:rPr lang="en-US" dirty="0"/>
              <a:t>pour </a:t>
            </a:r>
            <a:r>
              <a:rPr lang="en-US" dirty="0" err="1"/>
              <a:t>ajouter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touche</a:t>
            </a:r>
            <a:r>
              <a:rPr lang="en-US" dirty="0"/>
              <a:t> de </a:t>
            </a:r>
            <a:r>
              <a:rPr lang="en-US" dirty="0" err="1"/>
              <a:t>magie</a:t>
            </a:r>
            <a:r>
              <a:rPr lang="en-US" dirty="0"/>
              <a:t> à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profils</a:t>
            </a:r>
            <a:r>
              <a:rPr lang="en-US" dirty="0"/>
              <a:t> de </a:t>
            </a:r>
            <a:r>
              <a:rPr lang="en-US" dirty="0" err="1"/>
              <a:t>médias</a:t>
            </a:r>
            <a:r>
              <a:rPr lang="en-US" dirty="0"/>
              <a:t> </a:t>
            </a:r>
            <a:r>
              <a:rPr lang="en-US" dirty="0" err="1"/>
              <a:t>sociaux</a:t>
            </a:r>
            <a:endParaRPr lang="en-US" dirty="0"/>
          </a:p>
          <a:p>
            <a:pPr algn="ctr"/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Faites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glisser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photo de </a:t>
            </a:r>
            <a:r>
              <a:rPr lang="en-US" sz="1600" dirty="0" err="1">
                <a:cs typeface="Calibri" panose="020F0502020204030204" pitchFamily="34" charset="0"/>
              </a:rPr>
              <a:t>profil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parfaite</a:t>
            </a:r>
            <a:r>
              <a:rPr lang="en-US" sz="1600" dirty="0">
                <a:cs typeface="Calibri" panose="020F0502020204030204" pitchFamily="34" charset="0"/>
              </a:rPr>
              <a:t> dans le cadre de la diapositive 3 (</a:t>
            </a:r>
            <a:r>
              <a:rPr lang="en-US" sz="1600" dirty="0" err="1">
                <a:cs typeface="Calibri" panose="020F0502020204030204" pitchFamily="34" charset="0"/>
              </a:rPr>
              <a:t>ou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cliquez</a:t>
            </a:r>
            <a:r>
              <a:rPr lang="en-US" sz="1600" dirty="0">
                <a:cs typeface="Calibri" panose="020F0502020204030204" pitchFamily="34" charset="0"/>
              </a:rPr>
              <a:t> au milieu du cadre </a:t>
            </a:r>
            <a:r>
              <a:rPr lang="en-US" sz="1600" dirty="0" err="1">
                <a:cs typeface="Calibri" panose="020F0502020204030204" pitchFamily="34" charset="0"/>
              </a:rPr>
              <a:t>si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vous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souhaitez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parcourir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fichiers</a:t>
            </a:r>
            <a:r>
              <a:rPr lang="en-US" sz="1600" dirty="0">
                <a:cs typeface="Calibri" panose="020F0502020204030204" pitchFamily="34" charset="0"/>
              </a:rPr>
              <a:t> pour </a:t>
            </a:r>
            <a:r>
              <a:rPr lang="en-US" sz="1600" dirty="0" err="1">
                <a:cs typeface="Calibri" panose="020F0502020204030204" pitchFamily="34" charset="0"/>
              </a:rPr>
              <a:t>trouver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une</a:t>
            </a:r>
            <a:r>
              <a:rPr lang="en-US" sz="1600" dirty="0">
                <a:cs typeface="Calibri" panose="020F0502020204030204" pitchFamily="34" charset="0"/>
              </a:rPr>
              <a:t> photo).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>
                <a:cs typeface="Calibri" panose="020F0502020204030204" pitchFamily="34" charset="0"/>
              </a:rPr>
              <a:t>Une </a:t>
            </a:r>
            <a:r>
              <a:rPr lang="en-US" sz="1600" dirty="0" err="1">
                <a:cs typeface="Calibri" panose="020F0502020204030204" pitchFamily="34" charset="0"/>
              </a:rPr>
              <a:t>fois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photo </a:t>
            </a:r>
            <a:r>
              <a:rPr lang="en-US" sz="1600" dirty="0" err="1">
                <a:cs typeface="Calibri" panose="020F0502020204030204" pitchFamily="34" charset="0"/>
              </a:rPr>
              <a:t>placée</a:t>
            </a:r>
            <a:r>
              <a:rPr lang="en-US" sz="1600" dirty="0">
                <a:cs typeface="Calibri" panose="020F0502020204030204" pitchFamily="34" charset="0"/>
              </a:rPr>
              <a:t>, </a:t>
            </a:r>
            <a:r>
              <a:rPr lang="en-US" sz="1600" dirty="0" err="1">
                <a:cs typeface="Calibri" panose="020F0502020204030204" pitchFamily="34" charset="0"/>
              </a:rPr>
              <a:t>sélectionnez</a:t>
            </a:r>
            <a:r>
              <a:rPr lang="en-US" sz="1600" dirty="0">
                <a:cs typeface="Calibri" panose="020F0502020204030204" pitchFamily="34" charset="0"/>
              </a:rPr>
              <a:t> à la </a:t>
            </a:r>
            <a:r>
              <a:rPr lang="en-US" sz="1600" dirty="0" err="1">
                <a:cs typeface="Calibri" panose="020F0502020204030204" pitchFamily="34" charset="0"/>
              </a:rPr>
              <a:t>fois</a:t>
            </a:r>
            <a:r>
              <a:rPr lang="en-US" sz="1600" dirty="0">
                <a:cs typeface="Calibri" panose="020F0502020204030204" pitchFamily="34" charset="0"/>
              </a:rPr>
              <a:t> le cadre et la photo (</a:t>
            </a:r>
            <a:r>
              <a:rPr lang="en-US" sz="1600" dirty="0" err="1">
                <a:cs typeface="Calibri" panose="020F0502020204030204" pitchFamily="34" charset="0"/>
              </a:rPr>
              <a:t>Ctrl+A</a:t>
            </a:r>
            <a:r>
              <a:rPr lang="en-US" sz="1600" dirty="0">
                <a:cs typeface="Calibri" panose="020F0502020204030204" pitchFamily="34" charset="0"/>
              </a:rPr>
              <a:t> pour Windows ; </a:t>
            </a:r>
            <a:r>
              <a:rPr lang="en-US" sz="1600" dirty="0" err="1">
                <a:cs typeface="Calibri" panose="020F0502020204030204" pitchFamily="34" charset="0"/>
              </a:rPr>
              <a:t>Commande+A</a:t>
            </a:r>
            <a:r>
              <a:rPr lang="en-US" sz="1600" dirty="0">
                <a:cs typeface="Calibri" panose="020F0502020204030204" pitchFamily="34" charset="0"/>
              </a:rPr>
              <a:t> pour Mac).</a:t>
            </a:r>
            <a:br>
              <a:rPr lang="en-US" sz="1600" dirty="0">
                <a:cs typeface="Calibri" panose="020F0502020204030204" pitchFamily="34" charset="0"/>
              </a:rPr>
            </a:br>
            <a:r>
              <a:rPr lang="en-US" sz="1500" b="1" i="1" dirty="0">
                <a:cs typeface="Calibri" panose="020F0502020204030204" pitchFamily="34" charset="0"/>
              </a:rPr>
              <a:t>Conseil: </a:t>
            </a:r>
            <a:r>
              <a:rPr lang="en-US" sz="1500" i="1" dirty="0" err="1">
                <a:cs typeface="Calibri" panose="020F0502020204030204" pitchFamily="34" charset="0"/>
              </a:rPr>
              <a:t>avant</a:t>
            </a:r>
            <a:r>
              <a:rPr lang="en-US" sz="1500" i="1" dirty="0">
                <a:cs typeface="Calibri" panose="020F0502020204030204" pitchFamily="34" charset="0"/>
              </a:rPr>
              <a:t> de </a:t>
            </a:r>
            <a:r>
              <a:rPr lang="en-US" sz="1500" i="1" dirty="0" err="1">
                <a:cs typeface="Calibri" panose="020F0502020204030204" pitchFamily="34" charset="0"/>
              </a:rPr>
              <a:t>sélectionner</a:t>
            </a:r>
            <a:r>
              <a:rPr lang="en-US" sz="1500" i="1" dirty="0">
                <a:cs typeface="Calibri" panose="020F0502020204030204" pitchFamily="34" charset="0"/>
              </a:rPr>
              <a:t> Ctrl/</a:t>
            </a:r>
            <a:r>
              <a:rPr lang="en-US" sz="1500" i="1" dirty="0" err="1">
                <a:cs typeface="Calibri" panose="020F0502020204030204" pitchFamily="34" charset="0"/>
              </a:rPr>
              <a:t>Commande+A</a:t>
            </a:r>
            <a:r>
              <a:rPr lang="en-US" sz="1500" i="1" dirty="0">
                <a:cs typeface="Calibri" panose="020F0502020204030204" pitchFamily="34" charset="0"/>
              </a:rPr>
              <a:t>, </a:t>
            </a:r>
            <a:r>
              <a:rPr lang="en-US" sz="1500" i="1" dirty="0" err="1">
                <a:cs typeface="Calibri" panose="020F0502020204030204" pitchFamily="34" charset="0"/>
              </a:rPr>
              <a:t>cliquez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n'importe</a:t>
            </a:r>
            <a:r>
              <a:rPr lang="en-US" sz="1500" i="1" dirty="0">
                <a:cs typeface="Calibri" panose="020F0502020204030204" pitchFamily="34" charset="0"/>
              </a:rPr>
              <a:t> </a:t>
            </a:r>
            <a:r>
              <a:rPr lang="en-US" sz="1500" i="1" dirty="0" err="1">
                <a:cs typeface="Calibri" panose="020F0502020204030204" pitchFamily="34" charset="0"/>
              </a:rPr>
              <a:t>où</a:t>
            </a:r>
            <a:r>
              <a:rPr lang="en-US" sz="1500" i="1" dirty="0">
                <a:cs typeface="Calibri" panose="020F0502020204030204" pitchFamily="34" charset="0"/>
              </a:rPr>
              <a:t> sur la diapositive 3 </a:t>
            </a:r>
            <a:r>
              <a:rPr lang="en-US" sz="1500" i="1" dirty="0" err="1">
                <a:cs typeface="Calibri" panose="020F0502020204030204" pitchFamily="34" charset="0"/>
              </a:rPr>
              <a:t>d’abord</a:t>
            </a:r>
            <a:r>
              <a:rPr lang="en-US" sz="1500" i="1" dirty="0">
                <a:cs typeface="Calibri" panose="020F0502020204030204" pitchFamily="34" charset="0"/>
              </a:rPr>
              <a:t>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err="1">
                <a:cs typeface="Calibri" panose="020F0502020204030204" pitchFamily="34" charset="0"/>
              </a:rPr>
              <a:t>Placez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curseur</a:t>
            </a:r>
            <a:r>
              <a:rPr lang="en-US" sz="1600" dirty="0">
                <a:cs typeface="Calibri" panose="020F0502020204030204" pitchFamily="34" charset="0"/>
              </a:rPr>
              <a:t> quelque part sur </a:t>
            </a:r>
            <a:r>
              <a:rPr lang="en-US" sz="1600" dirty="0" err="1">
                <a:cs typeface="Calibri" panose="020F0502020204030204" pitchFamily="34" charset="0"/>
              </a:rPr>
              <a:t>votre</a:t>
            </a:r>
            <a:r>
              <a:rPr lang="en-US" sz="1600" dirty="0">
                <a:cs typeface="Calibri" panose="020F0502020204030204" pitchFamily="34" charset="0"/>
              </a:rPr>
              <a:t> image, </a:t>
            </a:r>
            <a:r>
              <a:rPr lang="en-US" sz="1600" dirty="0" err="1">
                <a:cs typeface="Calibri" panose="020F0502020204030204" pitchFamily="34" charset="0"/>
              </a:rPr>
              <a:t>puis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faites</a:t>
            </a:r>
            <a:r>
              <a:rPr lang="en-US" sz="1600" dirty="0">
                <a:cs typeface="Calibri" panose="020F0502020204030204" pitchFamily="34" charset="0"/>
              </a:rPr>
              <a:t> un </a:t>
            </a:r>
            <a:r>
              <a:rPr lang="en-US" sz="1600" dirty="0" err="1">
                <a:cs typeface="Calibri" panose="020F0502020204030204" pitchFamily="34" charset="0"/>
              </a:rPr>
              <a:t>clic</a:t>
            </a:r>
            <a:r>
              <a:rPr lang="en-US" sz="1600" dirty="0">
                <a:cs typeface="Calibri" panose="020F0502020204030204" pitchFamily="34" charset="0"/>
              </a:rPr>
              <a:t> droit, </a:t>
            </a:r>
            <a:r>
              <a:rPr lang="en-US" sz="1600" dirty="0" err="1">
                <a:cs typeface="Calibri" panose="020F0502020204030204" pitchFamily="34" charset="0"/>
              </a:rPr>
              <a:t>choisissez</a:t>
            </a:r>
            <a:r>
              <a:rPr lang="en-US" sz="1600" dirty="0">
                <a:cs typeface="Calibri" panose="020F0502020204030204" pitchFamily="34" charset="0"/>
              </a:rPr>
              <a:t> « </a:t>
            </a:r>
            <a:r>
              <a:rPr lang="en-US" sz="1600" dirty="0" err="1">
                <a:cs typeface="Calibri" panose="020F0502020204030204" pitchFamily="34" charset="0"/>
              </a:rPr>
              <a:t>Enregistrer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en</a:t>
            </a:r>
            <a:r>
              <a:rPr lang="en-US" sz="1600" dirty="0">
                <a:cs typeface="Calibri" panose="020F0502020204030204" pitchFamily="34" charset="0"/>
              </a:rPr>
              <a:t> tant </a:t>
            </a:r>
            <a:r>
              <a:rPr lang="en-US" sz="1600" dirty="0" err="1">
                <a:cs typeface="Calibri" panose="020F0502020204030204" pitchFamily="34" charset="0"/>
              </a:rPr>
              <a:t>qu'image</a:t>
            </a:r>
            <a:r>
              <a:rPr lang="en-US" sz="1600" dirty="0">
                <a:cs typeface="Calibri" panose="020F0502020204030204" pitchFamily="34" charset="0"/>
              </a:rPr>
              <a:t> » et </a:t>
            </a:r>
            <a:r>
              <a:rPr lang="en-US" sz="1600" dirty="0" err="1">
                <a:cs typeface="Calibri" panose="020F0502020204030204" pitchFamily="34" charset="0"/>
              </a:rPr>
              <a:t>enregistrez</a:t>
            </a:r>
            <a:r>
              <a:rPr lang="en-US" sz="1600" dirty="0">
                <a:cs typeface="Calibri" panose="020F0502020204030204" pitchFamily="34" charset="0"/>
              </a:rPr>
              <a:t> au format .</a:t>
            </a:r>
            <a:r>
              <a:rPr lang="en-US" sz="1600" dirty="0" err="1">
                <a:cs typeface="Calibri" panose="020F0502020204030204" pitchFamily="34" charset="0"/>
              </a:rPr>
              <a:t>png</a:t>
            </a:r>
            <a:r>
              <a:rPr lang="en-US" sz="1600" dirty="0">
                <a:cs typeface="Calibri" panose="020F0502020204030204" pitchFamily="34" charset="0"/>
              </a:rPr>
              <a:t> </a:t>
            </a:r>
            <a:r>
              <a:rPr lang="en-US" sz="1600" dirty="0" err="1">
                <a:cs typeface="Calibri" panose="020F0502020204030204" pitchFamily="34" charset="0"/>
              </a:rPr>
              <a:t>ou</a:t>
            </a:r>
            <a:r>
              <a:rPr lang="en-US" sz="1600" dirty="0">
                <a:cs typeface="Calibri" panose="020F0502020204030204" pitchFamily="34" charset="0"/>
              </a:rPr>
              <a:t> .jpg.</a:t>
            </a:r>
          </a:p>
          <a:p>
            <a:pPr marL="342900" indent="-342900">
              <a:buAutoNum type="arabicPeriod"/>
            </a:pPr>
            <a:endParaRPr lang="en-US" sz="1200" dirty="0">
              <a:cs typeface="Calibri" panose="020F0502020204030204" pitchFamily="34" charset="0"/>
            </a:endParaRPr>
          </a:p>
          <a:p>
            <a:pPr algn="ctr"/>
            <a:r>
              <a:rPr lang="en-US" sz="1650" dirty="0">
                <a:cs typeface="Calibri" panose="020F0502020204030204" pitchFamily="34" charset="0"/>
              </a:rPr>
              <a:t>Vous </a:t>
            </a:r>
            <a:r>
              <a:rPr lang="en-US" sz="1650" dirty="0" err="1">
                <a:cs typeface="Calibri" panose="020F0502020204030204" pitchFamily="34" charset="0"/>
              </a:rPr>
              <a:t>êtes</a:t>
            </a:r>
            <a:r>
              <a:rPr lang="en-US" sz="1650" dirty="0">
                <a:cs typeface="Calibri" panose="020F0502020204030204" pitchFamily="34" charset="0"/>
              </a:rPr>
              <a:t> prêt à </a:t>
            </a:r>
            <a:r>
              <a:rPr lang="en-US" sz="1650" dirty="0" err="1">
                <a:cs typeface="Calibri" panose="020F0502020204030204" pitchFamily="34" charset="0"/>
              </a:rPr>
              <a:t>partager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votre</a:t>
            </a:r>
            <a:r>
              <a:rPr lang="en-US" sz="1650" dirty="0">
                <a:cs typeface="Calibri" panose="020F0502020204030204" pitchFamily="34" charset="0"/>
              </a:rPr>
              <a:t> nouvelle photo de </a:t>
            </a:r>
            <a:r>
              <a:rPr lang="en-US" sz="1650" dirty="0" err="1">
                <a:cs typeface="Calibri" panose="020F0502020204030204" pitchFamily="34" charset="0"/>
              </a:rPr>
              <a:t>profil</a:t>
            </a:r>
            <a:r>
              <a:rPr lang="en-US" sz="1650" dirty="0">
                <a:cs typeface="Calibri" panose="020F0502020204030204" pitchFamily="34" charset="0"/>
              </a:rPr>
              <a:t> sur </a:t>
            </a:r>
            <a:r>
              <a:rPr lang="en-US" sz="1650" dirty="0" err="1">
                <a:cs typeface="Calibri" panose="020F0502020204030204" pitchFamily="34" charset="0"/>
              </a:rPr>
              <a:t>vos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plateformes</a:t>
            </a:r>
            <a:r>
              <a:rPr lang="en-US" sz="1650" dirty="0">
                <a:cs typeface="Calibri" panose="020F0502020204030204" pitchFamily="34" charset="0"/>
              </a:rPr>
              <a:t> </a:t>
            </a:r>
            <a:r>
              <a:rPr lang="en-US" sz="1650" dirty="0" err="1">
                <a:cs typeface="Calibri" panose="020F0502020204030204" pitchFamily="34" charset="0"/>
              </a:rPr>
              <a:t>sociales</a:t>
            </a:r>
            <a:r>
              <a:rPr lang="en-US" sz="1650" dirty="0"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619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0">
            <a:extLst>
              <a:ext uri="{FF2B5EF4-FFF2-40B4-BE49-F238E27FC236}">
                <a16:creationId xmlns:a16="http://schemas.microsoft.com/office/drawing/2014/main" id="{4B784C0E-276C-66B2-14C9-639330A88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" b="62"/>
          <a:stretch/>
        </p:blipFill>
        <p:spPr>
          <a:xfrm>
            <a:off x="-3237" y="1"/>
            <a:ext cx="5183311" cy="5176837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5A4D2B-B279-6AB6-83BD-7A03D8C21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590bd9-a326-4b08-bfcf-4b8eace6ff0f" xsi:nil="true"/>
    <lcf76f155ced4ddcb4097134ff3c332f xmlns="e98fe6ae-d317-4858-858d-3e9fc91ff11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1FC639A31AA4DA0DCCC2B71BAC79F" ma:contentTypeVersion="10" ma:contentTypeDescription="Create a new document." ma:contentTypeScope="" ma:versionID="14f16086dedda4c31691bc932dd266c1">
  <xsd:schema xmlns:xsd="http://www.w3.org/2001/XMLSchema" xmlns:xs="http://www.w3.org/2001/XMLSchema" xmlns:p="http://schemas.microsoft.com/office/2006/metadata/properties" xmlns:ns2="e98fe6ae-d317-4858-858d-3e9fc91ff11c" xmlns:ns3="bb590bd9-a326-4b08-bfcf-4b8eace6ff0f" targetNamespace="http://schemas.microsoft.com/office/2006/metadata/properties" ma:root="true" ma:fieldsID="6cf4f16671c4a29790b76c5d0deeeee5" ns2:_="" ns3:_="">
    <xsd:import namespace="e98fe6ae-d317-4858-858d-3e9fc91ff11c"/>
    <xsd:import namespace="bb590bd9-a326-4b08-bfcf-4b8eace6f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fe6ae-d317-4858-858d-3e9fc91ff1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25c46f5-07aa-4fd7-9d87-3e3f7311e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90bd9-a326-4b08-bfcf-4b8eace6ff0f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a70cdfc-64b1-4dd4-b3e5-004cb992bf0b}" ma:internalName="TaxCatchAll" ma:showField="CatchAllData" ma:web="bb590bd9-a326-4b08-bfcf-4b8eace6f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D2BAFC-34C3-4C23-93A9-CCC3E5F68EFD}">
  <ds:schemaRefs>
    <ds:schemaRef ds:uri="http://www.w3.org/XML/1998/namespace"/>
    <ds:schemaRef ds:uri="http://schemas.microsoft.com/office/2006/metadata/properties"/>
    <ds:schemaRef ds:uri="9810561d-dcc6-4f45-9309-9f7fdd4b2c64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10ce66e1-aeac-4cbc-be24-05ba462d0eb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B0CB0A7-C900-4A1F-86E4-7DC71FACC360}"/>
</file>

<file path=customXml/itemProps3.xml><?xml version="1.0" encoding="utf-8"?>
<ds:datastoreItem xmlns:ds="http://schemas.openxmlformats.org/officeDocument/2006/customXml" ds:itemID="{0C202ACF-EA1C-48D5-97A9-2692DEFEFE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2772</TotalTime>
  <Words>154</Words>
  <Application>Microsoft Macintosh PowerPoint</Application>
  <PresentationFormat>Custom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Moore, Melissa</cp:lastModifiedBy>
  <cp:revision>21</cp:revision>
  <dcterms:created xsi:type="dcterms:W3CDTF">2020-08-27T16:27:00Z</dcterms:created>
  <dcterms:modified xsi:type="dcterms:W3CDTF">2025-04-18T02:19:11Z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0x0101003161FC639A31AA4DA0DCCC2B71BAC79F</vt:lpwstr>
  </property>
  <property fmtid="{D5CDD505-2E9C-101B-9397-08002B2CF9AE}" pid="3" name="MSIP_Label_c62e0584-010f-4004-8a6a-d5c118c8b4bd_Enabled">
    <vt:lpwstr>true</vt:lpwstr>
  </property>
  <property fmtid="{D5CDD505-2E9C-101B-9397-08002B2CF9AE}" pid="4" name="MSIP_Label_c62e0584-010f-4004-8a6a-d5c118c8b4bd_SetDate">
    <vt:lpwstr>2025-04-17T17:55:02Z</vt:lpwstr>
  </property>
  <property fmtid="{D5CDD505-2E9C-101B-9397-08002B2CF9AE}" pid="5" name="MSIP_Label_c62e0584-010f-4004-8a6a-d5c118c8b4bd_Method">
    <vt:lpwstr>Standard</vt:lpwstr>
  </property>
  <property fmtid="{D5CDD505-2E9C-101B-9397-08002B2CF9AE}" pid="6" name="MSIP_Label_c62e0584-010f-4004-8a6a-d5c118c8b4bd_Name">
    <vt:lpwstr>Internal</vt:lpwstr>
  </property>
  <property fmtid="{D5CDD505-2E9C-101B-9397-08002B2CF9AE}" pid="7" name="MSIP_Label_c62e0584-010f-4004-8a6a-d5c118c8b4bd_SiteId">
    <vt:lpwstr>56b731a8-a2ac-4c32-bf6b-616810e913c6</vt:lpwstr>
  </property>
  <property fmtid="{D5CDD505-2E9C-101B-9397-08002B2CF9AE}" pid="8" name="MSIP_Label_c62e0584-010f-4004-8a6a-d5c118c8b4bd_ActionId">
    <vt:lpwstr>102d4756-8364-4593-9dff-9824293ede44</vt:lpwstr>
  </property>
  <property fmtid="{D5CDD505-2E9C-101B-9397-08002B2CF9AE}" pid="9" name="MSIP_Label_c62e0584-010f-4004-8a6a-d5c118c8b4bd_ContentBits">
    <vt:lpwstr>0</vt:lpwstr>
  </property>
  <property fmtid="{D5CDD505-2E9C-101B-9397-08002B2CF9AE}" pid="10" name="MSIP_Label_c62e0584-010f-4004-8a6a-d5c118c8b4bd_Tag">
    <vt:lpwstr>50, 3, 0, 1</vt:lpwstr>
  </property>
  <property fmtid="{D5CDD505-2E9C-101B-9397-08002B2CF9AE}" pid="11" name="MediaServiceImageTags">
    <vt:lpwstr/>
  </property>
  <property fmtid="{D5CDD505-2E9C-101B-9397-08002B2CF9AE}" pid="12" name="Order">
    <vt:r8>1787000</vt:r8>
  </property>
  <property fmtid="{D5CDD505-2E9C-101B-9397-08002B2CF9AE}" pid="13" name="xd_Signature">
    <vt:bool>false</vt:bool>
  </property>
  <property fmtid="{D5CDD505-2E9C-101B-9397-08002B2CF9AE}" pid="14" name="xd_ProgID">
    <vt:lpwstr/>
  </property>
  <property fmtid="{D5CDD505-2E9C-101B-9397-08002B2CF9AE}" pid="15" name="_SourceUrl">
    <vt:lpwstr/>
  </property>
  <property fmtid="{D5CDD505-2E9C-101B-9397-08002B2CF9AE}" pid="16" name="_SharedFileIndex">
    <vt:lpwstr/>
  </property>
  <property fmtid="{D5CDD505-2E9C-101B-9397-08002B2CF9AE}" pid="17" name="ComplianceAssetId">
    <vt:lpwstr/>
  </property>
  <property fmtid="{D5CDD505-2E9C-101B-9397-08002B2CF9AE}" pid="18" name="TemplateUrl">
    <vt:lpwstr/>
  </property>
  <property fmtid="{D5CDD505-2E9C-101B-9397-08002B2CF9AE}" pid="19" name="_ExtendedDescription">
    <vt:lpwstr/>
  </property>
  <property fmtid="{D5CDD505-2E9C-101B-9397-08002B2CF9AE}" pid="20" name="TriggerFlowInfo">
    <vt:lpwstr/>
  </property>
</Properties>
</file>