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4"/>
  </p:sldMasterIdLst>
  <p:notesMasterIdLst>
    <p:notesMasterId r:id="rId8"/>
  </p:notesMasterIdLst>
  <p:sldIdLst>
    <p:sldId id="260" r:id="rId5"/>
    <p:sldId id="258" r:id="rId6"/>
    <p:sldId id="256" r:id="rId7"/>
  </p:sldIdLst>
  <p:sldSz cx="5176838" cy="51768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1" userDrawn="1">
          <p15:clr>
            <a:srgbClr val="A4A3A4"/>
          </p15:clr>
        </p15:guide>
        <p15:guide id="2" pos="16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CC"/>
    <a:srgbClr val="002E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3F0969-A555-544D-B86B-852F25B733D5}" v="3" dt="2025-04-18T02:19:30.658"/>
    <p1510:client id="{FB55A731-A711-E55A-8A78-AE6B38788EB1}" v="11" dt="2025-04-17T18:01:43.1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53" d="100"/>
          <a:sy n="153" d="100"/>
        </p:scale>
        <p:origin x="2800" y="176"/>
      </p:cViewPr>
      <p:guideLst>
        <p:guide orient="horz" pos="1631"/>
        <p:guide pos="16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ore, Melissa" userId="S::melissa.moore@disney.com::9b76d6a3-7761-457f-a443-41d02ea8c147" providerId="AD" clId="Web-{FB55A731-A711-E55A-8A78-AE6B38788EB1}"/>
    <pc:docChg chg="mod modSld">
      <pc:chgData name="Moore, Melissa" userId="S::melissa.moore@disney.com::9b76d6a3-7761-457f-a443-41d02ea8c147" providerId="AD" clId="Web-{FB55A731-A711-E55A-8A78-AE6B38788EB1}" dt="2025-04-17T18:01:43.116" v="9" actId="20577"/>
      <pc:docMkLst>
        <pc:docMk/>
      </pc:docMkLst>
      <pc:sldChg chg="modSp">
        <pc:chgData name="Moore, Melissa" userId="S::melissa.moore@disney.com::9b76d6a3-7761-457f-a443-41d02ea8c147" providerId="AD" clId="Web-{FB55A731-A711-E55A-8A78-AE6B38788EB1}" dt="2025-04-17T18:01:43.116" v="9" actId="20577"/>
        <pc:sldMkLst>
          <pc:docMk/>
          <pc:sldMk cId="336191273" sldId="258"/>
        </pc:sldMkLst>
        <pc:spChg chg="mod">
          <ac:chgData name="Moore, Melissa" userId="S::melissa.moore@disney.com::9b76d6a3-7761-457f-a443-41d02ea8c147" providerId="AD" clId="Web-{FB55A731-A711-E55A-8A78-AE6B38788EB1}" dt="2025-04-17T18:01:43.116" v="9" actId="20577"/>
          <ac:spMkLst>
            <pc:docMk/>
            <pc:sldMk cId="336191273" sldId="258"/>
            <ac:spMk id="9" creationId="{E035996F-24A9-E1D9-0D8F-FDCE5B391674}"/>
          </ac:spMkLst>
        </pc:spChg>
      </pc:sldChg>
    </pc:docChg>
  </pc:docChgLst>
  <pc:docChgLst>
    <pc:chgData name="Moore, Melissa" userId="9b76d6a3-7761-457f-a443-41d02ea8c147" providerId="ADAL" clId="{6C3F0969-A555-544D-B86B-852F25B733D5}"/>
    <pc:docChg chg="custSel modSld">
      <pc:chgData name="Moore, Melissa" userId="9b76d6a3-7761-457f-a443-41d02ea8c147" providerId="ADAL" clId="{6C3F0969-A555-544D-B86B-852F25B733D5}" dt="2025-04-18T02:19:30.658" v="3"/>
      <pc:docMkLst>
        <pc:docMk/>
      </pc:docMkLst>
      <pc:sldChg chg="addSp delSp modSp mod">
        <pc:chgData name="Moore, Melissa" userId="9b76d6a3-7761-457f-a443-41d02ea8c147" providerId="ADAL" clId="{6C3F0969-A555-544D-B86B-852F25B733D5}" dt="2025-04-18T02:19:30.658" v="3"/>
        <pc:sldMkLst>
          <pc:docMk/>
          <pc:sldMk cId="336191273" sldId="258"/>
        </pc:sldMkLst>
        <pc:spChg chg="add mod">
          <ac:chgData name="Moore, Melissa" userId="9b76d6a3-7761-457f-a443-41d02ea8c147" providerId="ADAL" clId="{6C3F0969-A555-544D-B86B-852F25B733D5}" dt="2025-04-18T02:19:30.658" v="3"/>
          <ac:spMkLst>
            <pc:docMk/>
            <pc:sldMk cId="336191273" sldId="258"/>
            <ac:spMk id="2" creationId="{4E25E731-F34C-A4F2-F897-C7B5C306826A}"/>
          </ac:spMkLst>
        </pc:spChg>
        <pc:spChg chg="del mod">
          <ac:chgData name="Moore, Melissa" userId="9b76d6a3-7761-457f-a443-41d02ea8c147" providerId="ADAL" clId="{6C3F0969-A555-544D-B86B-852F25B733D5}" dt="2025-04-18T02:19:29.778" v="2" actId="478"/>
          <ac:spMkLst>
            <pc:docMk/>
            <pc:sldMk cId="336191273" sldId="258"/>
            <ac:spMk id="9" creationId="{E035996F-24A9-E1D9-0D8F-FDCE5B39167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DFF0B-ED5B-2D44-B392-02414DCB2C6C}" type="datetimeFigureOut">
              <a:rPr lang="en-US" smtClean="0"/>
              <a:t>4/17/25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7BA878-19B3-E54D-B197-1D50AEBAD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25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7BA878-19B3-E54D-B197-1D50AEBADED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95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EDFF9-C21A-4CC7-AC07-5785B685516F}" type="datetimeFigureOut">
              <a:rPr lang="en-US" smtClean="0"/>
              <a:t>4/17/25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C6ACB-6DE9-46A6-9DC8-3F98551F6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932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30FE875-10F9-4DF1-A8CC-6FA1477B820F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896779" y="896779"/>
            <a:ext cx="3383280" cy="3383280"/>
          </a:xfrm>
          <a:custGeom>
            <a:avLst/>
            <a:gdLst>
              <a:gd name="connsiteX0" fmla="*/ 1371600 w 2743200"/>
              <a:gd name="connsiteY0" fmla="*/ 0 h 2743200"/>
              <a:gd name="connsiteX1" fmla="*/ 2743200 w 2743200"/>
              <a:gd name="connsiteY1" fmla="*/ 1371600 h 2743200"/>
              <a:gd name="connsiteX2" fmla="*/ 1371600 w 2743200"/>
              <a:gd name="connsiteY2" fmla="*/ 2743200 h 2743200"/>
              <a:gd name="connsiteX3" fmla="*/ 0 w 2743200"/>
              <a:gd name="connsiteY3" fmla="*/ 1371600 h 2743200"/>
              <a:gd name="connsiteX4" fmla="*/ 1371600 w 2743200"/>
              <a:gd name="connsiteY4" fmla="*/ 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3200" h="2743200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cubicBezTo>
                  <a:pt x="2743200" y="2129114"/>
                  <a:pt x="2129114" y="2743200"/>
                  <a:pt x="1371600" y="2743200"/>
                </a:cubicBezTo>
                <a:cubicBezTo>
                  <a:pt x="614086" y="2743200"/>
                  <a:pt x="0" y="2129114"/>
                  <a:pt x="0" y="1371600"/>
                </a:cubicBez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FontTx/>
              <a:buNone/>
              <a:defRPr sz="2547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here to add a picture or drag and drop</a:t>
            </a:r>
          </a:p>
        </p:txBody>
      </p:sp>
    </p:spTree>
    <p:extLst>
      <p:ext uri="{BB962C8B-B14F-4D97-AF65-F5344CB8AC3E}">
        <p14:creationId xmlns:p14="http://schemas.microsoft.com/office/powerpoint/2010/main" val="1263649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31">
          <p15:clr>
            <a:srgbClr val="FBAE40"/>
          </p15:clr>
        </p15:guide>
        <p15:guide id="2" pos="163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5908" y="275620"/>
            <a:ext cx="4465023" cy="1000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5908" y="1378094"/>
            <a:ext cx="4465023" cy="3284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5907" y="4798163"/>
            <a:ext cx="1164789" cy="27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EDFF9-C21A-4CC7-AC07-5785B685516F}" type="datetimeFigureOut">
              <a:rPr lang="en-US" smtClean="0"/>
              <a:t>4/17/25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14828" y="4798163"/>
            <a:ext cx="1747183" cy="27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56142" y="4798163"/>
            <a:ext cx="1164789" cy="27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C6ACB-6DE9-46A6-9DC8-3F98551F6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41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0" r:id="rId2"/>
  </p:sldLayoutIdLst>
  <p:txStyles>
    <p:titleStyle>
      <a:lvl1pPr algn="l" defTabSz="517642" rtl="0" eaLnBrk="1" latinLnBrk="0" hangingPunct="1">
        <a:lnSpc>
          <a:spcPct val="90000"/>
        </a:lnSpc>
        <a:spcBef>
          <a:spcPct val="0"/>
        </a:spcBef>
        <a:buNone/>
        <a:defRPr sz="249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9410" indent="-129410" algn="l" defTabSz="517642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1585" kern="1200">
          <a:solidFill>
            <a:schemeClr val="tx1"/>
          </a:solidFill>
          <a:latin typeface="+mn-lt"/>
          <a:ea typeface="+mn-ea"/>
          <a:cs typeface="+mn-cs"/>
        </a:defRPr>
      </a:lvl1pPr>
      <a:lvl2pPr marL="388231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359" kern="1200">
          <a:solidFill>
            <a:schemeClr val="tx1"/>
          </a:solidFill>
          <a:latin typeface="+mn-lt"/>
          <a:ea typeface="+mn-ea"/>
          <a:cs typeface="+mn-cs"/>
        </a:defRPr>
      </a:lvl2pPr>
      <a:lvl3pPr marL="647052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132" kern="1200">
          <a:solidFill>
            <a:schemeClr val="tx1"/>
          </a:solidFill>
          <a:latin typeface="+mn-lt"/>
          <a:ea typeface="+mn-ea"/>
          <a:cs typeface="+mn-cs"/>
        </a:defRPr>
      </a:lvl3pPr>
      <a:lvl4pPr marL="905873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4pPr>
      <a:lvl5pPr marL="1164694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5pPr>
      <a:lvl6pPr marL="1423515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6pPr>
      <a:lvl7pPr marL="1682336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7pPr>
      <a:lvl8pPr marL="1941157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8pPr>
      <a:lvl9pPr marL="2199978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1pPr>
      <a:lvl2pPr marL="258821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2pPr>
      <a:lvl3pPr marL="517642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3pPr>
      <a:lvl4pPr marL="776463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4pPr>
      <a:lvl5pPr marL="1035284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5pPr>
      <a:lvl6pPr marL="1294105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6pPr>
      <a:lvl7pPr marL="1552926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7pPr>
      <a:lvl8pPr marL="1811746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8pPr>
      <a:lvl9pPr marL="2070567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5AA2174-A295-BA74-700C-A827FB5FD817}"/>
              </a:ext>
            </a:extLst>
          </p:cNvPr>
          <p:cNvSpPr txBox="1"/>
          <p:nvPr/>
        </p:nvSpPr>
        <p:spPr>
          <a:xfrm>
            <a:off x="883797" y="270933"/>
            <a:ext cx="3409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Social Media Profile Frame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B7134F-00AF-7905-9877-9C99D31F8D25}"/>
              </a:ext>
            </a:extLst>
          </p:cNvPr>
          <p:cNvSpPr txBox="1"/>
          <p:nvPr/>
        </p:nvSpPr>
        <p:spPr>
          <a:xfrm>
            <a:off x="883797" y="4662311"/>
            <a:ext cx="3409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See slide 2 for instructions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7E61CA-A9BD-D767-69B4-160B850399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9162" y="777436"/>
            <a:ext cx="3778513" cy="377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5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E25E731-F34C-A4F2-F897-C7B5C306826A}"/>
              </a:ext>
            </a:extLst>
          </p:cNvPr>
          <p:cNvSpPr txBox="1"/>
          <p:nvPr/>
        </p:nvSpPr>
        <p:spPr>
          <a:xfrm>
            <a:off x="136532" y="64925"/>
            <a:ext cx="4903774" cy="518603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Suivez </a:t>
            </a:r>
            <a:r>
              <a:rPr lang="en-US" dirty="0" err="1"/>
              <a:t>ces</a:t>
            </a:r>
            <a:r>
              <a:rPr lang="en-US" dirty="0"/>
              <a:t> </a:t>
            </a:r>
            <a:r>
              <a:rPr lang="en-US" b="1" dirty="0"/>
              <a:t>3 étapes </a:t>
            </a:r>
            <a:r>
              <a:rPr lang="en-US" dirty="0"/>
              <a:t>pour </a:t>
            </a:r>
            <a:r>
              <a:rPr lang="en-US" dirty="0" err="1"/>
              <a:t>ajouter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touche</a:t>
            </a:r>
            <a:r>
              <a:rPr lang="en-US" dirty="0"/>
              <a:t> de </a:t>
            </a:r>
            <a:r>
              <a:rPr lang="en-US" dirty="0" err="1"/>
              <a:t>magie</a:t>
            </a:r>
            <a:r>
              <a:rPr lang="en-US" dirty="0"/>
              <a:t> à </a:t>
            </a:r>
            <a:r>
              <a:rPr lang="en-US" dirty="0" err="1"/>
              <a:t>vos</a:t>
            </a:r>
            <a:r>
              <a:rPr lang="en-US" dirty="0"/>
              <a:t> </a:t>
            </a:r>
            <a:r>
              <a:rPr lang="en-US" dirty="0" err="1"/>
              <a:t>profils</a:t>
            </a:r>
            <a:r>
              <a:rPr lang="en-US" dirty="0"/>
              <a:t> de </a:t>
            </a:r>
            <a:r>
              <a:rPr lang="en-US" dirty="0" err="1"/>
              <a:t>médias</a:t>
            </a:r>
            <a:r>
              <a:rPr lang="en-US" dirty="0"/>
              <a:t> </a:t>
            </a:r>
            <a:r>
              <a:rPr lang="en-US" dirty="0" err="1"/>
              <a:t>sociaux</a:t>
            </a:r>
            <a:endParaRPr lang="en-US" dirty="0"/>
          </a:p>
          <a:p>
            <a:pPr algn="ctr"/>
            <a:endParaRPr lang="en-US" sz="1200" dirty="0">
              <a:cs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 err="1">
                <a:cs typeface="Calibri" panose="020F0502020204030204" pitchFamily="34" charset="0"/>
              </a:rPr>
              <a:t>Faites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glisser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votre</a:t>
            </a:r>
            <a:r>
              <a:rPr lang="en-US" sz="1600" dirty="0">
                <a:cs typeface="Calibri" panose="020F0502020204030204" pitchFamily="34" charset="0"/>
              </a:rPr>
              <a:t> photo de </a:t>
            </a:r>
            <a:r>
              <a:rPr lang="en-US" sz="1600" dirty="0" err="1">
                <a:cs typeface="Calibri" panose="020F0502020204030204" pitchFamily="34" charset="0"/>
              </a:rPr>
              <a:t>profil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parfaite</a:t>
            </a:r>
            <a:r>
              <a:rPr lang="en-US" sz="1600" dirty="0">
                <a:cs typeface="Calibri" panose="020F0502020204030204" pitchFamily="34" charset="0"/>
              </a:rPr>
              <a:t> dans le cadre de la diapositive 3 (</a:t>
            </a:r>
            <a:r>
              <a:rPr lang="en-US" sz="1600" dirty="0" err="1">
                <a:cs typeface="Calibri" panose="020F0502020204030204" pitchFamily="34" charset="0"/>
              </a:rPr>
              <a:t>ou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cliquez</a:t>
            </a:r>
            <a:r>
              <a:rPr lang="en-US" sz="1600" dirty="0">
                <a:cs typeface="Calibri" panose="020F0502020204030204" pitchFamily="34" charset="0"/>
              </a:rPr>
              <a:t> au milieu du cadre </a:t>
            </a:r>
            <a:r>
              <a:rPr lang="en-US" sz="1600" dirty="0" err="1">
                <a:cs typeface="Calibri" panose="020F0502020204030204" pitchFamily="34" charset="0"/>
              </a:rPr>
              <a:t>si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vous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souhaitez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parcourir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vos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fichiers</a:t>
            </a:r>
            <a:r>
              <a:rPr lang="en-US" sz="1600" dirty="0">
                <a:cs typeface="Calibri" panose="020F0502020204030204" pitchFamily="34" charset="0"/>
              </a:rPr>
              <a:t> pour </a:t>
            </a:r>
            <a:r>
              <a:rPr lang="en-US" sz="1600" dirty="0" err="1">
                <a:cs typeface="Calibri" panose="020F0502020204030204" pitchFamily="34" charset="0"/>
              </a:rPr>
              <a:t>trouver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une</a:t>
            </a:r>
            <a:r>
              <a:rPr lang="en-US" sz="1600" dirty="0">
                <a:cs typeface="Calibri" panose="020F0502020204030204" pitchFamily="34" charset="0"/>
              </a:rPr>
              <a:t> photo).</a:t>
            </a:r>
          </a:p>
          <a:p>
            <a:pPr marL="342900" indent="-342900">
              <a:buAutoNum type="arabicPeriod"/>
            </a:pPr>
            <a:endParaRPr lang="en-US" sz="1200" dirty="0">
              <a:cs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>
                <a:cs typeface="Calibri" panose="020F0502020204030204" pitchFamily="34" charset="0"/>
              </a:rPr>
              <a:t>Une </a:t>
            </a:r>
            <a:r>
              <a:rPr lang="en-US" sz="1600" dirty="0" err="1">
                <a:cs typeface="Calibri" panose="020F0502020204030204" pitchFamily="34" charset="0"/>
              </a:rPr>
              <a:t>fois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votre</a:t>
            </a:r>
            <a:r>
              <a:rPr lang="en-US" sz="1600" dirty="0">
                <a:cs typeface="Calibri" panose="020F0502020204030204" pitchFamily="34" charset="0"/>
              </a:rPr>
              <a:t> photo </a:t>
            </a:r>
            <a:r>
              <a:rPr lang="en-US" sz="1600" dirty="0" err="1">
                <a:cs typeface="Calibri" panose="020F0502020204030204" pitchFamily="34" charset="0"/>
              </a:rPr>
              <a:t>placée</a:t>
            </a:r>
            <a:r>
              <a:rPr lang="en-US" sz="1600" dirty="0">
                <a:cs typeface="Calibri" panose="020F0502020204030204" pitchFamily="34" charset="0"/>
              </a:rPr>
              <a:t>, </a:t>
            </a:r>
            <a:r>
              <a:rPr lang="en-US" sz="1600" dirty="0" err="1">
                <a:cs typeface="Calibri" panose="020F0502020204030204" pitchFamily="34" charset="0"/>
              </a:rPr>
              <a:t>sélectionnez</a:t>
            </a:r>
            <a:r>
              <a:rPr lang="en-US" sz="1600" dirty="0">
                <a:cs typeface="Calibri" panose="020F0502020204030204" pitchFamily="34" charset="0"/>
              </a:rPr>
              <a:t> à la </a:t>
            </a:r>
            <a:r>
              <a:rPr lang="en-US" sz="1600" dirty="0" err="1">
                <a:cs typeface="Calibri" panose="020F0502020204030204" pitchFamily="34" charset="0"/>
              </a:rPr>
              <a:t>fois</a:t>
            </a:r>
            <a:r>
              <a:rPr lang="en-US" sz="1600" dirty="0">
                <a:cs typeface="Calibri" panose="020F0502020204030204" pitchFamily="34" charset="0"/>
              </a:rPr>
              <a:t> le cadre et la photo (</a:t>
            </a:r>
            <a:r>
              <a:rPr lang="en-US" sz="1600" dirty="0" err="1">
                <a:cs typeface="Calibri" panose="020F0502020204030204" pitchFamily="34" charset="0"/>
              </a:rPr>
              <a:t>Ctrl+A</a:t>
            </a:r>
            <a:r>
              <a:rPr lang="en-US" sz="1600" dirty="0">
                <a:cs typeface="Calibri" panose="020F0502020204030204" pitchFamily="34" charset="0"/>
              </a:rPr>
              <a:t> pour Windows ; </a:t>
            </a:r>
            <a:r>
              <a:rPr lang="en-US" sz="1600" dirty="0" err="1">
                <a:cs typeface="Calibri" panose="020F0502020204030204" pitchFamily="34" charset="0"/>
              </a:rPr>
              <a:t>Commande+A</a:t>
            </a:r>
            <a:r>
              <a:rPr lang="en-US" sz="1600" dirty="0">
                <a:cs typeface="Calibri" panose="020F0502020204030204" pitchFamily="34" charset="0"/>
              </a:rPr>
              <a:t> pour Mac).</a:t>
            </a:r>
            <a:br>
              <a:rPr lang="en-US" sz="1600" dirty="0">
                <a:cs typeface="Calibri" panose="020F0502020204030204" pitchFamily="34" charset="0"/>
              </a:rPr>
            </a:br>
            <a:r>
              <a:rPr lang="en-US" sz="1500" b="1" i="1" dirty="0">
                <a:cs typeface="Calibri" panose="020F0502020204030204" pitchFamily="34" charset="0"/>
              </a:rPr>
              <a:t>Conseil: </a:t>
            </a:r>
            <a:r>
              <a:rPr lang="en-US" sz="1500" i="1" dirty="0" err="1">
                <a:cs typeface="Calibri" panose="020F0502020204030204" pitchFamily="34" charset="0"/>
              </a:rPr>
              <a:t>avant</a:t>
            </a:r>
            <a:r>
              <a:rPr lang="en-US" sz="1500" i="1" dirty="0">
                <a:cs typeface="Calibri" panose="020F0502020204030204" pitchFamily="34" charset="0"/>
              </a:rPr>
              <a:t> de </a:t>
            </a:r>
            <a:r>
              <a:rPr lang="en-US" sz="1500" i="1" dirty="0" err="1">
                <a:cs typeface="Calibri" panose="020F0502020204030204" pitchFamily="34" charset="0"/>
              </a:rPr>
              <a:t>sélectionner</a:t>
            </a:r>
            <a:r>
              <a:rPr lang="en-US" sz="1500" i="1" dirty="0">
                <a:cs typeface="Calibri" panose="020F0502020204030204" pitchFamily="34" charset="0"/>
              </a:rPr>
              <a:t> Ctrl/</a:t>
            </a:r>
            <a:r>
              <a:rPr lang="en-US" sz="1500" i="1" dirty="0" err="1">
                <a:cs typeface="Calibri" panose="020F0502020204030204" pitchFamily="34" charset="0"/>
              </a:rPr>
              <a:t>Commande+A</a:t>
            </a:r>
            <a:r>
              <a:rPr lang="en-US" sz="1500" i="1" dirty="0">
                <a:cs typeface="Calibri" panose="020F0502020204030204" pitchFamily="34" charset="0"/>
              </a:rPr>
              <a:t>, </a:t>
            </a:r>
            <a:r>
              <a:rPr lang="en-US" sz="1500" i="1" dirty="0" err="1">
                <a:cs typeface="Calibri" panose="020F0502020204030204" pitchFamily="34" charset="0"/>
              </a:rPr>
              <a:t>cliquez</a:t>
            </a:r>
            <a:r>
              <a:rPr lang="en-US" sz="1500" i="1" dirty="0">
                <a:cs typeface="Calibri" panose="020F0502020204030204" pitchFamily="34" charset="0"/>
              </a:rPr>
              <a:t> </a:t>
            </a:r>
            <a:r>
              <a:rPr lang="en-US" sz="1500" i="1" dirty="0" err="1">
                <a:cs typeface="Calibri" panose="020F0502020204030204" pitchFamily="34" charset="0"/>
              </a:rPr>
              <a:t>n'importe</a:t>
            </a:r>
            <a:r>
              <a:rPr lang="en-US" sz="1500" i="1" dirty="0">
                <a:cs typeface="Calibri" panose="020F0502020204030204" pitchFamily="34" charset="0"/>
              </a:rPr>
              <a:t> </a:t>
            </a:r>
            <a:r>
              <a:rPr lang="en-US" sz="1500" i="1" dirty="0" err="1">
                <a:cs typeface="Calibri" panose="020F0502020204030204" pitchFamily="34" charset="0"/>
              </a:rPr>
              <a:t>où</a:t>
            </a:r>
            <a:r>
              <a:rPr lang="en-US" sz="1500" i="1" dirty="0">
                <a:cs typeface="Calibri" panose="020F0502020204030204" pitchFamily="34" charset="0"/>
              </a:rPr>
              <a:t> sur la diapositive 3 </a:t>
            </a:r>
            <a:r>
              <a:rPr lang="en-US" sz="1500" i="1" dirty="0" err="1">
                <a:cs typeface="Calibri" panose="020F0502020204030204" pitchFamily="34" charset="0"/>
              </a:rPr>
              <a:t>d’abord</a:t>
            </a:r>
            <a:r>
              <a:rPr lang="en-US" sz="1500" i="1" dirty="0">
                <a:cs typeface="Calibri" panose="020F0502020204030204" pitchFamily="34" charset="0"/>
              </a:rPr>
              <a:t>.</a:t>
            </a:r>
          </a:p>
          <a:p>
            <a:pPr marL="342900" indent="-342900">
              <a:buAutoNum type="arabicPeriod"/>
            </a:pPr>
            <a:endParaRPr lang="en-US" sz="1200" dirty="0">
              <a:cs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 err="1">
                <a:cs typeface="Calibri" panose="020F0502020204030204" pitchFamily="34" charset="0"/>
              </a:rPr>
              <a:t>Placez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votre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curseur</a:t>
            </a:r>
            <a:r>
              <a:rPr lang="en-US" sz="1600" dirty="0">
                <a:cs typeface="Calibri" panose="020F0502020204030204" pitchFamily="34" charset="0"/>
              </a:rPr>
              <a:t> quelque part sur </a:t>
            </a:r>
            <a:r>
              <a:rPr lang="en-US" sz="1600" dirty="0" err="1">
                <a:cs typeface="Calibri" panose="020F0502020204030204" pitchFamily="34" charset="0"/>
              </a:rPr>
              <a:t>votre</a:t>
            </a:r>
            <a:r>
              <a:rPr lang="en-US" sz="1600" dirty="0">
                <a:cs typeface="Calibri" panose="020F0502020204030204" pitchFamily="34" charset="0"/>
              </a:rPr>
              <a:t> image, </a:t>
            </a:r>
            <a:r>
              <a:rPr lang="en-US" sz="1600" dirty="0" err="1">
                <a:cs typeface="Calibri" panose="020F0502020204030204" pitchFamily="34" charset="0"/>
              </a:rPr>
              <a:t>puis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faites</a:t>
            </a:r>
            <a:r>
              <a:rPr lang="en-US" sz="1600" dirty="0">
                <a:cs typeface="Calibri" panose="020F0502020204030204" pitchFamily="34" charset="0"/>
              </a:rPr>
              <a:t> un </a:t>
            </a:r>
            <a:r>
              <a:rPr lang="en-US" sz="1600" dirty="0" err="1">
                <a:cs typeface="Calibri" panose="020F0502020204030204" pitchFamily="34" charset="0"/>
              </a:rPr>
              <a:t>clic</a:t>
            </a:r>
            <a:r>
              <a:rPr lang="en-US" sz="1600" dirty="0">
                <a:cs typeface="Calibri" panose="020F0502020204030204" pitchFamily="34" charset="0"/>
              </a:rPr>
              <a:t> droit, </a:t>
            </a:r>
            <a:r>
              <a:rPr lang="en-US" sz="1600" dirty="0" err="1">
                <a:cs typeface="Calibri" panose="020F0502020204030204" pitchFamily="34" charset="0"/>
              </a:rPr>
              <a:t>choisissez</a:t>
            </a:r>
            <a:r>
              <a:rPr lang="en-US" sz="1600" dirty="0">
                <a:cs typeface="Calibri" panose="020F0502020204030204" pitchFamily="34" charset="0"/>
              </a:rPr>
              <a:t> « </a:t>
            </a:r>
            <a:r>
              <a:rPr lang="en-US" sz="1600" dirty="0" err="1">
                <a:cs typeface="Calibri" panose="020F0502020204030204" pitchFamily="34" charset="0"/>
              </a:rPr>
              <a:t>Enregistrer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en</a:t>
            </a:r>
            <a:r>
              <a:rPr lang="en-US" sz="1600" dirty="0">
                <a:cs typeface="Calibri" panose="020F0502020204030204" pitchFamily="34" charset="0"/>
              </a:rPr>
              <a:t> tant </a:t>
            </a:r>
            <a:r>
              <a:rPr lang="en-US" sz="1600" dirty="0" err="1">
                <a:cs typeface="Calibri" panose="020F0502020204030204" pitchFamily="34" charset="0"/>
              </a:rPr>
              <a:t>qu'image</a:t>
            </a:r>
            <a:r>
              <a:rPr lang="en-US" sz="1600" dirty="0">
                <a:cs typeface="Calibri" panose="020F0502020204030204" pitchFamily="34" charset="0"/>
              </a:rPr>
              <a:t> » et </a:t>
            </a:r>
            <a:r>
              <a:rPr lang="en-US" sz="1600" dirty="0" err="1">
                <a:cs typeface="Calibri" panose="020F0502020204030204" pitchFamily="34" charset="0"/>
              </a:rPr>
              <a:t>enregistrez</a:t>
            </a:r>
            <a:r>
              <a:rPr lang="en-US" sz="1600" dirty="0">
                <a:cs typeface="Calibri" panose="020F0502020204030204" pitchFamily="34" charset="0"/>
              </a:rPr>
              <a:t> au format .</a:t>
            </a:r>
            <a:r>
              <a:rPr lang="en-US" sz="1600" dirty="0" err="1">
                <a:cs typeface="Calibri" panose="020F0502020204030204" pitchFamily="34" charset="0"/>
              </a:rPr>
              <a:t>png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ou</a:t>
            </a:r>
            <a:r>
              <a:rPr lang="en-US" sz="1600" dirty="0">
                <a:cs typeface="Calibri" panose="020F0502020204030204" pitchFamily="34" charset="0"/>
              </a:rPr>
              <a:t> .jpg.</a:t>
            </a:r>
          </a:p>
          <a:p>
            <a:pPr marL="342900" indent="-342900">
              <a:buAutoNum type="arabicPeriod"/>
            </a:pPr>
            <a:endParaRPr lang="en-US" sz="1200" dirty="0">
              <a:cs typeface="Calibri" panose="020F0502020204030204" pitchFamily="34" charset="0"/>
            </a:endParaRPr>
          </a:p>
          <a:p>
            <a:pPr algn="ctr"/>
            <a:r>
              <a:rPr lang="en-US" sz="1650" dirty="0">
                <a:cs typeface="Calibri" panose="020F0502020204030204" pitchFamily="34" charset="0"/>
              </a:rPr>
              <a:t>Vous </a:t>
            </a:r>
            <a:r>
              <a:rPr lang="en-US" sz="1650" dirty="0" err="1">
                <a:cs typeface="Calibri" panose="020F0502020204030204" pitchFamily="34" charset="0"/>
              </a:rPr>
              <a:t>êtes</a:t>
            </a:r>
            <a:r>
              <a:rPr lang="en-US" sz="1650" dirty="0">
                <a:cs typeface="Calibri" panose="020F0502020204030204" pitchFamily="34" charset="0"/>
              </a:rPr>
              <a:t> prêt à </a:t>
            </a:r>
            <a:r>
              <a:rPr lang="en-US" sz="1650" dirty="0" err="1">
                <a:cs typeface="Calibri" panose="020F0502020204030204" pitchFamily="34" charset="0"/>
              </a:rPr>
              <a:t>partager</a:t>
            </a:r>
            <a:r>
              <a:rPr lang="en-US" sz="1650" dirty="0">
                <a:cs typeface="Calibri" panose="020F0502020204030204" pitchFamily="34" charset="0"/>
              </a:rPr>
              <a:t> </a:t>
            </a:r>
            <a:r>
              <a:rPr lang="en-US" sz="1650" dirty="0" err="1">
                <a:cs typeface="Calibri" panose="020F0502020204030204" pitchFamily="34" charset="0"/>
              </a:rPr>
              <a:t>votre</a:t>
            </a:r>
            <a:r>
              <a:rPr lang="en-US" sz="1650" dirty="0">
                <a:cs typeface="Calibri" panose="020F0502020204030204" pitchFamily="34" charset="0"/>
              </a:rPr>
              <a:t> nouvelle photo de </a:t>
            </a:r>
            <a:r>
              <a:rPr lang="en-US" sz="1650" dirty="0" err="1">
                <a:cs typeface="Calibri" panose="020F0502020204030204" pitchFamily="34" charset="0"/>
              </a:rPr>
              <a:t>profil</a:t>
            </a:r>
            <a:r>
              <a:rPr lang="en-US" sz="1650" dirty="0">
                <a:cs typeface="Calibri" panose="020F0502020204030204" pitchFamily="34" charset="0"/>
              </a:rPr>
              <a:t> sur </a:t>
            </a:r>
            <a:r>
              <a:rPr lang="en-US" sz="1650" dirty="0" err="1">
                <a:cs typeface="Calibri" panose="020F0502020204030204" pitchFamily="34" charset="0"/>
              </a:rPr>
              <a:t>vos</a:t>
            </a:r>
            <a:r>
              <a:rPr lang="en-US" sz="1650" dirty="0">
                <a:cs typeface="Calibri" panose="020F0502020204030204" pitchFamily="34" charset="0"/>
              </a:rPr>
              <a:t> </a:t>
            </a:r>
            <a:r>
              <a:rPr lang="en-US" sz="1650" dirty="0" err="1">
                <a:cs typeface="Calibri" panose="020F0502020204030204" pitchFamily="34" charset="0"/>
              </a:rPr>
              <a:t>plateformes</a:t>
            </a:r>
            <a:r>
              <a:rPr lang="en-US" sz="1650" dirty="0">
                <a:cs typeface="Calibri" panose="020F0502020204030204" pitchFamily="34" charset="0"/>
              </a:rPr>
              <a:t> </a:t>
            </a:r>
            <a:r>
              <a:rPr lang="en-US" sz="1650" dirty="0" err="1">
                <a:cs typeface="Calibri" panose="020F0502020204030204" pitchFamily="34" charset="0"/>
              </a:rPr>
              <a:t>sociales</a:t>
            </a:r>
            <a:r>
              <a:rPr lang="en-US" sz="1650" dirty="0">
                <a:cs typeface="Calibri" panose="020F050202020403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6191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0">
            <a:extLst>
              <a:ext uri="{FF2B5EF4-FFF2-40B4-BE49-F238E27FC236}">
                <a16:creationId xmlns:a16="http://schemas.microsoft.com/office/drawing/2014/main" id="{638F72F0-E5FD-B565-B47C-DD09A4C4E7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" b="62"/>
          <a:stretch/>
        </p:blipFill>
        <p:spPr>
          <a:xfrm>
            <a:off x="-3236" y="0"/>
            <a:ext cx="5183311" cy="5176837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25A4D2B-B279-6AB6-83BD-7A03D8C219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055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b590bd9-a326-4b08-bfcf-4b8eace6ff0f" xsi:nil="true"/>
    <lcf76f155ced4ddcb4097134ff3c332f xmlns="e98fe6ae-d317-4858-858d-3e9fc91ff11c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61FC639A31AA4DA0DCCC2B71BAC79F" ma:contentTypeVersion="10" ma:contentTypeDescription="Create a new document." ma:contentTypeScope="" ma:versionID="14f16086dedda4c31691bc932dd266c1">
  <xsd:schema xmlns:xsd="http://www.w3.org/2001/XMLSchema" xmlns:xs="http://www.w3.org/2001/XMLSchema" xmlns:p="http://schemas.microsoft.com/office/2006/metadata/properties" xmlns:ns2="e98fe6ae-d317-4858-858d-3e9fc91ff11c" xmlns:ns3="bb590bd9-a326-4b08-bfcf-4b8eace6ff0f" targetNamespace="http://schemas.microsoft.com/office/2006/metadata/properties" ma:root="true" ma:fieldsID="6cf4f16671c4a29790b76c5d0deeeee5" ns2:_="" ns3:_="">
    <xsd:import namespace="e98fe6ae-d317-4858-858d-3e9fc91ff11c"/>
    <xsd:import namespace="bb590bd9-a326-4b08-bfcf-4b8eace6ff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8fe6ae-d317-4858-858d-3e9fc91ff1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025c46f5-07aa-4fd7-9d87-3e3f7311e79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590bd9-a326-4b08-bfcf-4b8eace6ff0f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a70cdfc-64b1-4dd4-b3e5-004cb992bf0b}" ma:internalName="TaxCatchAll" ma:showField="CatchAllData" ma:web="bb590bd9-a326-4b08-bfcf-4b8eace6ff0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8647295-73B5-4D35-8132-7DA4CE9B90F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344FD2A-525C-4FAD-AE2D-8B7B79C96B90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10ce66e1-aeac-4cbc-be24-05ba462d0ebc"/>
    <ds:schemaRef ds:uri="9810561d-dcc6-4f45-9309-9f7fdd4b2c64"/>
  </ds:schemaRefs>
</ds:datastoreItem>
</file>

<file path=customXml/itemProps3.xml><?xml version="1.0" encoding="utf-8"?>
<ds:datastoreItem xmlns:ds="http://schemas.openxmlformats.org/officeDocument/2006/customXml" ds:itemID="{F918C9C1-9963-44EE-B7A2-161740CF158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154</Words>
  <Application>Microsoft Macintosh PowerPoint</Application>
  <PresentationFormat>Custom</PresentationFormat>
  <Paragraphs>12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Rielly</dc:creator>
  <cp:lastModifiedBy>Moore, Melissa</cp:lastModifiedBy>
  <cp:revision>1</cp:revision>
  <dcterms:created xsi:type="dcterms:W3CDTF">2020-08-27T16:27:00Z</dcterms:created>
  <dcterms:modified xsi:type="dcterms:W3CDTF">2025-04-18T02:19:32Z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0x0101003161FC639A31AA4DA0DCCC2B71BAC79F</vt:lpwstr>
  </property>
  <property fmtid="{D5CDD505-2E9C-101B-9397-08002B2CF9AE}" pid="3" name="MSIP_Label_c62e0584-010f-4004-8a6a-d5c118c8b4bd_Enabled">
    <vt:lpwstr>true</vt:lpwstr>
  </property>
  <property fmtid="{D5CDD505-2E9C-101B-9397-08002B2CF9AE}" pid="4" name="MSIP_Label_c62e0584-010f-4004-8a6a-d5c118c8b4bd_SetDate">
    <vt:lpwstr>2025-04-17T18:01:22Z</vt:lpwstr>
  </property>
  <property fmtid="{D5CDD505-2E9C-101B-9397-08002B2CF9AE}" pid="5" name="MSIP_Label_c62e0584-010f-4004-8a6a-d5c118c8b4bd_Method">
    <vt:lpwstr>Standard</vt:lpwstr>
  </property>
  <property fmtid="{D5CDD505-2E9C-101B-9397-08002B2CF9AE}" pid="6" name="MSIP_Label_c62e0584-010f-4004-8a6a-d5c118c8b4bd_Name">
    <vt:lpwstr>Internal</vt:lpwstr>
  </property>
  <property fmtid="{D5CDD505-2E9C-101B-9397-08002B2CF9AE}" pid="7" name="MSIP_Label_c62e0584-010f-4004-8a6a-d5c118c8b4bd_SiteId">
    <vt:lpwstr>56b731a8-a2ac-4c32-bf6b-616810e913c6</vt:lpwstr>
  </property>
  <property fmtid="{D5CDD505-2E9C-101B-9397-08002B2CF9AE}" pid="8" name="MSIP_Label_c62e0584-010f-4004-8a6a-d5c118c8b4bd_ActionId">
    <vt:lpwstr>4dad183f-1b85-4dd9-bb69-2f3d0c75e116</vt:lpwstr>
  </property>
  <property fmtid="{D5CDD505-2E9C-101B-9397-08002B2CF9AE}" pid="9" name="MSIP_Label_c62e0584-010f-4004-8a6a-d5c118c8b4bd_ContentBits">
    <vt:lpwstr>0</vt:lpwstr>
  </property>
  <property fmtid="{D5CDD505-2E9C-101B-9397-08002B2CF9AE}" pid="10" name="MSIP_Label_c62e0584-010f-4004-8a6a-d5c118c8b4bd_Tag">
    <vt:lpwstr>10, 3, 0, 2</vt:lpwstr>
  </property>
  <property fmtid="{D5CDD505-2E9C-101B-9397-08002B2CF9AE}" pid="11" name="MediaServiceImageTags">
    <vt:lpwstr/>
  </property>
  <property fmtid="{D5CDD505-2E9C-101B-9397-08002B2CF9AE}" pid="12" name="Order">
    <vt:r8>1787100</vt:r8>
  </property>
  <property fmtid="{D5CDD505-2E9C-101B-9397-08002B2CF9AE}" pid="13" name="xd_Signature">
    <vt:bool>false</vt:bool>
  </property>
  <property fmtid="{D5CDD505-2E9C-101B-9397-08002B2CF9AE}" pid="14" name="xd_ProgID">
    <vt:lpwstr/>
  </property>
  <property fmtid="{D5CDD505-2E9C-101B-9397-08002B2CF9AE}" pid="15" name="_SourceUrl">
    <vt:lpwstr/>
  </property>
  <property fmtid="{D5CDD505-2E9C-101B-9397-08002B2CF9AE}" pid="16" name="_SharedFileIndex">
    <vt:lpwstr/>
  </property>
  <property fmtid="{D5CDD505-2E9C-101B-9397-08002B2CF9AE}" pid="17" name="ComplianceAssetId">
    <vt:lpwstr/>
  </property>
  <property fmtid="{D5CDD505-2E9C-101B-9397-08002B2CF9AE}" pid="18" name="TemplateUrl">
    <vt:lpwstr/>
  </property>
  <property fmtid="{D5CDD505-2E9C-101B-9397-08002B2CF9AE}" pid="19" name="_ExtendedDescription">
    <vt:lpwstr/>
  </property>
  <property fmtid="{D5CDD505-2E9C-101B-9397-08002B2CF9AE}" pid="20" name="TriggerFlowInfo">
    <vt:lpwstr/>
  </property>
</Properties>
</file>