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4"/>
  </p:sldMasterIdLst>
  <p:notesMasterIdLst>
    <p:notesMasterId r:id="rId8"/>
  </p:notesMasterIdLst>
  <p:sldIdLst>
    <p:sldId id="260" r:id="rId5"/>
    <p:sldId id="258" r:id="rId6"/>
    <p:sldId id="256" r:id="rId7"/>
  </p:sldIdLst>
  <p:sldSz cx="5176838" cy="51768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1" userDrawn="1">
          <p15:clr>
            <a:srgbClr val="A4A3A4"/>
          </p15:clr>
        </p15:guide>
        <p15:guide id="2" pos="16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CC"/>
    <a:srgbClr val="002E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 autoAdjust="0"/>
    <p:restoredTop sz="94658"/>
  </p:normalViewPr>
  <p:slideViewPr>
    <p:cSldViewPr snapToGrid="0" showGuides="1">
      <p:cViewPr varScale="1">
        <p:scale>
          <a:sx n="153" d="100"/>
          <a:sy n="153" d="100"/>
        </p:scale>
        <p:origin x="3456" y="176"/>
      </p:cViewPr>
      <p:guideLst>
        <p:guide orient="horz" pos="1631"/>
        <p:guide pos="16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ore, Melissa" userId="9b76d6a3-7761-457f-a443-41d02ea8c147" providerId="ADAL" clId="{F51F9ED4-79F0-504A-A889-4D2FFB70F629}"/>
    <pc:docChg chg="undo custSel modSld">
      <pc:chgData name="Moore, Melissa" userId="9b76d6a3-7761-457f-a443-41d02ea8c147" providerId="ADAL" clId="{F51F9ED4-79F0-504A-A889-4D2FFB70F629}" dt="2025-04-17T17:46:22.804" v="32"/>
      <pc:docMkLst>
        <pc:docMk/>
      </pc:docMkLst>
      <pc:sldChg chg="modSp mod">
        <pc:chgData name="Moore, Melissa" userId="9b76d6a3-7761-457f-a443-41d02ea8c147" providerId="ADAL" clId="{F51F9ED4-79F0-504A-A889-4D2FFB70F629}" dt="2025-04-17T17:46:22.804" v="32"/>
        <pc:sldMkLst>
          <pc:docMk/>
          <pc:sldMk cId="336191273" sldId="258"/>
        </pc:sldMkLst>
        <pc:spChg chg="mod">
          <ac:chgData name="Moore, Melissa" userId="9b76d6a3-7761-457f-a443-41d02ea8c147" providerId="ADAL" clId="{F51F9ED4-79F0-504A-A889-4D2FFB70F629}" dt="2025-04-17T17:46:22.804" v="32"/>
          <ac:spMkLst>
            <pc:docMk/>
            <pc:sldMk cId="336191273" sldId="258"/>
            <ac:spMk id="9" creationId="{E035996F-24A9-E1D9-0D8F-FDCE5B391674}"/>
          </ac:spMkLst>
        </pc:spChg>
      </pc:sldChg>
    </pc:docChg>
  </pc:docChgLst>
  <pc:docChgLst>
    <pc:chgData name="Moore, Melissa" userId="S::melissa.moore@disney.com::9b76d6a3-7761-457f-a443-41d02ea8c147" providerId="AD" clId="Web-{9508AD76-AC26-DC4A-31DB-13F1F17E2411}"/>
    <pc:docChg chg="mod">
      <pc:chgData name="Moore, Melissa" userId="S::melissa.moore@disney.com::9b76d6a3-7761-457f-a443-41d02ea8c147" providerId="AD" clId="Web-{9508AD76-AC26-DC4A-31DB-13F1F17E2411}" dt="2025-04-17T16:19:25.840" v="0" actId="33475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DFF0B-ED5B-2D44-B392-02414DCB2C6C}" type="datetimeFigureOut">
              <a:rPr lang="en-US" smtClean="0"/>
              <a:t>4/17/25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BA878-19B3-E54D-B197-1D50AEBAD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25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7BA878-19B3-E54D-B197-1D50AEBADE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95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DFF9-C21A-4CC7-AC07-5785B685516F}" type="datetimeFigureOut">
              <a:rPr lang="en-US" smtClean="0"/>
              <a:t>4/17/25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C6ACB-6DE9-46A6-9DC8-3F98551F6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32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0FE875-10F9-4DF1-A8CC-6FA1477B820F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896779" y="896779"/>
            <a:ext cx="3383280" cy="3383280"/>
          </a:xfrm>
          <a:custGeom>
            <a:avLst/>
            <a:gdLst>
              <a:gd name="connsiteX0" fmla="*/ 1371600 w 2743200"/>
              <a:gd name="connsiteY0" fmla="*/ 0 h 2743200"/>
              <a:gd name="connsiteX1" fmla="*/ 2743200 w 2743200"/>
              <a:gd name="connsiteY1" fmla="*/ 1371600 h 2743200"/>
              <a:gd name="connsiteX2" fmla="*/ 1371600 w 2743200"/>
              <a:gd name="connsiteY2" fmla="*/ 2743200 h 2743200"/>
              <a:gd name="connsiteX3" fmla="*/ 0 w 2743200"/>
              <a:gd name="connsiteY3" fmla="*/ 1371600 h 2743200"/>
              <a:gd name="connsiteX4" fmla="*/ 1371600 w 2743200"/>
              <a:gd name="connsiteY4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2743200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cubicBezTo>
                  <a:pt x="2743200" y="2129114"/>
                  <a:pt x="2129114" y="2743200"/>
                  <a:pt x="1371600" y="2743200"/>
                </a:cubicBezTo>
                <a:cubicBezTo>
                  <a:pt x="614086" y="2743200"/>
                  <a:pt x="0" y="2129114"/>
                  <a:pt x="0" y="1371600"/>
                </a:cubicBez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FontTx/>
              <a:buNone/>
              <a:defRPr sz="2547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here to add a picture or drag and drop</a:t>
            </a:r>
          </a:p>
        </p:txBody>
      </p:sp>
    </p:spTree>
    <p:extLst>
      <p:ext uri="{BB962C8B-B14F-4D97-AF65-F5344CB8AC3E}">
        <p14:creationId xmlns:p14="http://schemas.microsoft.com/office/powerpoint/2010/main" val="1263649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31">
          <p15:clr>
            <a:srgbClr val="FBAE40"/>
          </p15:clr>
        </p15:guide>
        <p15:guide id="2" pos="163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5908" y="275620"/>
            <a:ext cx="4465023" cy="1000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5908" y="1378094"/>
            <a:ext cx="4465023" cy="3284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5907" y="4798163"/>
            <a:ext cx="1164789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EDFF9-C21A-4CC7-AC07-5785B685516F}" type="datetimeFigureOut">
              <a:rPr lang="en-US" smtClean="0"/>
              <a:t>4/17/25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14828" y="4798163"/>
            <a:ext cx="1747183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56142" y="4798163"/>
            <a:ext cx="1164789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C6ACB-6DE9-46A6-9DC8-3F98551F6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41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0" r:id="rId2"/>
  </p:sldLayoutIdLst>
  <p:txStyles>
    <p:titleStyle>
      <a:lvl1pPr algn="l" defTabSz="517642" rtl="0" eaLnBrk="1" latinLnBrk="0" hangingPunct="1">
        <a:lnSpc>
          <a:spcPct val="90000"/>
        </a:lnSpc>
        <a:spcBef>
          <a:spcPct val="0"/>
        </a:spcBef>
        <a:buNone/>
        <a:defRPr sz="249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9410" indent="-129410" algn="l" defTabSz="517642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1585" kern="1200">
          <a:solidFill>
            <a:schemeClr val="tx1"/>
          </a:solidFill>
          <a:latin typeface="+mn-lt"/>
          <a:ea typeface="+mn-ea"/>
          <a:cs typeface="+mn-cs"/>
        </a:defRPr>
      </a:lvl1pPr>
      <a:lvl2pPr marL="388231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359" kern="1200">
          <a:solidFill>
            <a:schemeClr val="tx1"/>
          </a:solidFill>
          <a:latin typeface="+mn-lt"/>
          <a:ea typeface="+mn-ea"/>
          <a:cs typeface="+mn-cs"/>
        </a:defRPr>
      </a:lvl2pPr>
      <a:lvl3pPr marL="647052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132" kern="1200">
          <a:solidFill>
            <a:schemeClr val="tx1"/>
          </a:solidFill>
          <a:latin typeface="+mn-lt"/>
          <a:ea typeface="+mn-ea"/>
          <a:cs typeface="+mn-cs"/>
        </a:defRPr>
      </a:lvl3pPr>
      <a:lvl4pPr marL="905873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4pPr>
      <a:lvl5pPr marL="1164694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5pPr>
      <a:lvl6pPr marL="1423515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6pPr>
      <a:lvl7pPr marL="1682336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7pPr>
      <a:lvl8pPr marL="1941157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8pPr>
      <a:lvl9pPr marL="2199978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1pPr>
      <a:lvl2pPr marL="258821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2pPr>
      <a:lvl3pPr marL="517642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3pPr>
      <a:lvl4pPr marL="776463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4pPr>
      <a:lvl5pPr marL="1035284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5pPr>
      <a:lvl6pPr marL="1294105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6pPr>
      <a:lvl7pPr marL="1552926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7pPr>
      <a:lvl8pPr marL="1811746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8pPr>
      <a:lvl9pPr marL="2070567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5AA2174-A295-BA74-700C-A827FB5FD817}"/>
              </a:ext>
            </a:extLst>
          </p:cNvPr>
          <p:cNvSpPr txBox="1"/>
          <p:nvPr/>
        </p:nvSpPr>
        <p:spPr>
          <a:xfrm>
            <a:off x="883797" y="270933"/>
            <a:ext cx="3409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Social Media Profile Frame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B7134F-00AF-7905-9877-9C99D31F8D25}"/>
              </a:ext>
            </a:extLst>
          </p:cNvPr>
          <p:cNvSpPr txBox="1"/>
          <p:nvPr/>
        </p:nvSpPr>
        <p:spPr>
          <a:xfrm>
            <a:off x="883797" y="4662311"/>
            <a:ext cx="3409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See slide 2 for instructions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7E61CA-A9BD-D767-69B4-160B850399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9162" y="777436"/>
            <a:ext cx="3778513" cy="377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035996F-24A9-E1D9-0D8F-FDCE5B391674}"/>
              </a:ext>
            </a:extLst>
          </p:cNvPr>
          <p:cNvSpPr txBox="1"/>
          <p:nvPr/>
        </p:nvSpPr>
        <p:spPr>
          <a:xfrm>
            <a:off x="136532" y="164678"/>
            <a:ext cx="4903774" cy="48320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Sigue </a:t>
            </a:r>
            <a:r>
              <a:rPr lang="en-US" dirty="0" err="1"/>
              <a:t>estos</a:t>
            </a:r>
            <a:r>
              <a:rPr lang="en-US" dirty="0"/>
              <a:t> </a:t>
            </a:r>
            <a:r>
              <a:rPr lang="en-US" b="1" dirty="0"/>
              <a:t>3 pasos </a:t>
            </a:r>
            <a:r>
              <a:rPr lang="en-US" dirty="0"/>
              <a:t>para </a:t>
            </a:r>
            <a:r>
              <a:rPr lang="en-US" dirty="0" err="1"/>
              <a:t>darle</a:t>
            </a:r>
            <a:r>
              <a:rPr lang="en-US" dirty="0"/>
              <a:t> un toque </a:t>
            </a:r>
            <a:r>
              <a:rPr lang="en-US" dirty="0" err="1"/>
              <a:t>mágico</a:t>
            </a:r>
            <a:r>
              <a:rPr lang="en-US" dirty="0"/>
              <a:t> a </a:t>
            </a:r>
            <a:r>
              <a:rPr lang="en-US" dirty="0" err="1"/>
              <a:t>tus</a:t>
            </a:r>
            <a:r>
              <a:rPr lang="en-US" dirty="0"/>
              <a:t> </a:t>
            </a:r>
            <a:r>
              <a:rPr lang="en-US" dirty="0" err="1"/>
              <a:t>perfiles</a:t>
            </a:r>
            <a:r>
              <a:rPr lang="en-US" dirty="0"/>
              <a:t> de redes </a:t>
            </a:r>
            <a:r>
              <a:rPr lang="en-US" dirty="0" err="1"/>
              <a:t>sociales</a:t>
            </a:r>
            <a:r>
              <a:rPr lang="en-US" dirty="0"/>
              <a:t>:</a:t>
            </a:r>
          </a:p>
          <a:p>
            <a:pPr algn="ctr"/>
            <a:endParaRPr lang="en-US" sz="165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>
                <a:cs typeface="Calibri" panose="020F0502020204030204" pitchFamily="34" charset="0"/>
              </a:rPr>
              <a:t>Arrastra </a:t>
            </a:r>
            <a:r>
              <a:rPr lang="en-US" sz="1600" dirty="0" err="1">
                <a:cs typeface="Calibri" panose="020F0502020204030204" pitchFamily="34" charset="0"/>
              </a:rPr>
              <a:t>tu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foto</a:t>
            </a:r>
            <a:r>
              <a:rPr lang="en-US" sz="1600" dirty="0">
                <a:cs typeface="Calibri" panose="020F0502020204030204" pitchFamily="34" charset="0"/>
              </a:rPr>
              <a:t> de </a:t>
            </a:r>
            <a:r>
              <a:rPr lang="en-US" sz="1600" dirty="0" err="1">
                <a:cs typeface="Calibri" panose="020F0502020204030204" pitchFamily="34" charset="0"/>
              </a:rPr>
              <a:t>perfil</a:t>
            </a:r>
            <a:r>
              <a:rPr lang="en-US" sz="1600" dirty="0">
                <a:cs typeface="Calibri" panose="020F0502020204030204" pitchFamily="34" charset="0"/>
              </a:rPr>
              <a:t> perfecta al </a:t>
            </a:r>
            <a:r>
              <a:rPr lang="en-US" sz="1600" dirty="0" err="1">
                <a:cs typeface="Calibri" panose="020F0502020204030204" pitchFamily="34" charset="0"/>
              </a:rPr>
              <a:t>marco</a:t>
            </a:r>
            <a:r>
              <a:rPr lang="en-US" sz="1600" dirty="0">
                <a:cs typeface="Calibri" panose="020F0502020204030204" pitchFamily="34" charset="0"/>
              </a:rPr>
              <a:t> de la </a:t>
            </a:r>
            <a:r>
              <a:rPr lang="en-US" sz="1600" dirty="0" err="1">
                <a:cs typeface="Calibri" panose="020F0502020204030204" pitchFamily="34" charset="0"/>
              </a:rPr>
              <a:t>diapositiva</a:t>
            </a:r>
            <a:r>
              <a:rPr lang="en-US" sz="1600" dirty="0">
                <a:cs typeface="Calibri" panose="020F0502020204030204" pitchFamily="34" charset="0"/>
              </a:rPr>
              <a:t> 3 (o </a:t>
            </a:r>
            <a:r>
              <a:rPr lang="en-US" sz="1600" dirty="0" err="1">
                <a:cs typeface="Calibri" panose="020F0502020204030204" pitchFamily="34" charset="0"/>
              </a:rPr>
              <a:t>haz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clic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en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el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centro</a:t>
            </a:r>
            <a:r>
              <a:rPr lang="en-US" sz="1600" dirty="0">
                <a:cs typeface="Calibri" panose="020F0502020204030204" pitchFamily="34" charset="0"/>
              </a:rPr>
              <a:t> del </a:t>
            </a:r>
            <a:r>
              <a:rPr lang="en-US" sz="1600" dirty="0" err="1">
                <a:cs typeface="Calibri" panose="020F0502020204030204" pitchFamily="34" charset="0"/>
              </a:rPr>
              <a:t>marco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si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quieres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buscar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una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foto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en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tus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archivos</a:t>
            </a:r>
            <a:r>
              <a:rPr lang="en-US" sz="1600" dirty="0">
                <a:cs typeface="Calibri" panose="020F0502020204030204" pitchFamily="34" charset="0"/>
              </a:rPr>
              <a:t>).</a:t>
            </a:r>
          </a:p>
          <a:p>
            <a:pPr marL="342900" indent="-342900">
              <a:buAutoNum type="arabicPeriod"/>
            </a:pPr>
            <a:endParaRPr lang="en-US" sz="160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>
                <a:cs typeface="Calibri" panose="020F0502020204030204" pitchFamily="34" charset="0"/>
              </a:rPr>
              <a:t>Una </a:t>
            </a:r>
            <a:r>
              <a:rPr lang="en-US" sz="1600" dirty="0" err="1">
                <a:cs typeface="Calibri" panose="020F0502020204030204" pitchFamily="34" charset="0"/>
              </a:rPr>
              <a:t>vez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colocada</a:t>
            </a:r>
            <a:r>
              <a:rPr lang="en-US" sz="1600" dirty="0">
                <a:cs typeface="Calibri" panose="020F0502020204030204" pitchFamily="34" charset="0"/>
              </a:rPr>
              <a:t> la </a:t>
            </a:r>
            <a:r>
              <a:rPr lang="en-US" sz="1600" dirty="0" err="1">
                <a:cs typeface="Calibri" panose="020F0502020204030204" pitchFamily="34" charset="0"/>
              </a:rPr>
              <a:t>foto</a:t>
            </a:r>
            <a:r>
              <a:rPr lang="en-US" sz="1600" dirty="0">
                <a:cs typeface="Calibri" panose="020F0502020204030204" pitchFamily="34" charset="0"/>
              </a:rPr>
              <a:t>, </a:t>
            </a:r>
            <a:r>
              <a:rPr lang="en-US" sz="1600" dirty="0" err="1">
                <a:cs typeface="Calibri" panose="020F0502020204030204" pitchFamily="34" charset="0"/>
              </a:rPr>
              <a:t>selecciona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el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marco</a:t>
            </a:r>
            <a:r>
              <a:rPr lang="en-US" sz="1600" dirty="0">
                <a:cs typeface="Calibri" panose="020F0502020204030204" pitchFamily="34" charset="0"/>
              </a:rPr>
              <a:t> y </a:t>
            </a:r>
            <a:br>
              <a:rPr lang="en-US" sz="1600" dirty="0">
                <a:cs typeface="Calibri" panose="020F0502020204030204" pitchFamily="34" charset="0"/>
              </a:rPr>
            </a:br>
            <a:r>
              <a:rPr lang="en-US" sz="1600" dirty="0">
                <a:cs typeface="Calibri" panose="020F0502020204030204" pitchFamily="34" charset="0"/>
              </a:rPr>
              <a:t>la imagen (</a:t>
            </a:r>
            <a:r>
              <a:rPr lang="en-US" sz="1600" dirty="0" err="1">
                <a:cs typeface="Calibri" panose="020F0502020204030204" pitchFamily="34" charset="0"/>
              </a:rPr>
              <a:t>Ctrl+A</a:t>
            </a:r>
            <a:r>
              <a:rPr lang="en-US" sz="1600" dirty="0">
                <a:cs typeface="Calibri" panose="020F0502020204030204" pitchFamily="34" charset="0"/>
              </a:rPr>
              <a:t> para Windows; </a:t>
            </a:r>
            <a:r>
              <a:rPr lang="en-US" sz="1600" dirty="0" err="1">
                <a:cs typeface="Calibri" panose="020F0502020204030204" pitchFamily="34" charset="0"/>
              </a:rPr>
              <a:t>Comando+A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br>
              <a:rPr lang="en-US" sz="1600" dirty="0">
                <a:cs typeface="Calibri" panose="020F0502020204030204" pitchFamily="34" charset="0"/>
              </a:rPr>
            </a:br>
            <a:r>
              <a:rPr lang="en-US" sz="1600" dirty="0">
                <a:cs typeface="Calibri" panose="020F0502020204030204" pitchFamily="34" charset="0"/>
              </a:rPr>
              <a:t>para Mac).</a:t>
            </a:r>
            <a:br>
              <a:rPr lang="en-US" sz="1600" dirty="0">
                <a:cs typeface="Calibri" panose="020F0502020204030204" pitchFamily="34" charset="0"/>
              </a:rPr>
            </a:br>
            <a:r>
              <a:rPr lang="en-US" sz="1500" b="1" i="1" dirty="0">
                <a:cs typeface="Calibri" panose="020F0502020204030204" pitchFamily="34" charset="0"/>
              </a:rPr>
              <a:t>Consejo</a:t>
            </a:r>
            <a:r>
              <a:rPr lang="en-US" sz="1500" i="1" dirty="0">
                <a:cs typeface="Calibri" panose="020F0502020204030204" pitchFamily="34" charset="0"/>
              </a:rPr>
              <a:t>: Antes de </a:t>
            </a:r>
            <a:r>
              <a:rPr lang="en-US" sz="1500" i="1" dirty="0" err="1">
                <a:cs typeface="Calibri" panose="020F0502020204030204" pitchFamily="34" charset="0"/>
              </a:rPr>
              <a:t>presionar</a:t>
            </a:r>
            <a:r>
              <a:rPr lang="en-US" sz="1500" i="1" dirty="0">
                <a:cs typeface="Calibri" panose="020F0502020204030204" pitchFamily="34" charset="0"/>
              </a:rPr>
              <a:t> Ctrl/</a:t>
            </a:r>
            <a:r>
              <a:rPr lang="en-US" sz="1500" i="1" dirty="0" err="1">
                <a:cs typeface="Calibri" panose="020F0502020204030204" pitchFamily="34" charset="0"/>
              </a:rPr>
              <a:t>Comando+A</a:t>
            </a:r>
            <a:r>
              <a:rPr lang="en-US" sz="1500" i="1" dirty="0">
                <a:cs typeface="Calibri" panose="020F0502020204030204" pitchFamily="34" charset="0"/>
              </a:rPr>
              <a:t>, </a:t>
            </a:r>
            <a:r>
              <a:rPr lang="en-US" sz="1500" i="1" dirty="0" err="1">
                <a:cs typeface="Calibri" panose="020F0502020204030204" pitchFamily="34" charset="0"/>
              </a:rPr>
              <a:t>haz</a:t>
            </a:r>
            <a:r>
              <a:rPr lang="en-US" sz="1500" i="1" dirty="0">
                <a:cs typeface="Calibri" panose="020F0502020204030204" pitchFamily="34" charset="0"/>
              </a:rPr>
              <a:t> </a:t>
            </a:r>
            <a:r>
              <a:rPr lang="en-US" sz="1500" i="1" dirty="0" err="1">
                <a:cs typeface="Calibri" panose="020F0502020204030204" pitchFamily="34" charset="0"/>
              </a:rPr>
              <a:t>clic</a:t>
            </a:r>
            <a:r>
              <a:rPr lang="en-US" sz="1500" i="1" dirty="0">
                <a:cs typeface="Calibri" panose="020F0502020204030204" pitchFamily="34" charset="0"/>
              </a:rPr>
              <a:t> </a:t>
            </a:r>
            <a:r>
              <a:rPr lang="en-US" sz="1500" i="1" dirty="0" err="1">
                <a:cs typeface="Calibri" panose="020F0502020204030204" pitchFamily="34" charset="0"/>
              </a:rPr>
              <a:t>en</a:t>
            </a:r>
            <a:r>
              <a:rPr lang="en-US" sz="1500" i="1" dirty="0">
                <a:cs typeface="Calibri" panose="020F0502020204030204" pitchFamily="34" charset="0"/>
              </a:rPr>
              <a:t> </a:t>
            </a:r>
            <a:r>
              <a:rPr lang="en-US" sz="1500" i="1" dirty="0" err="1">
                <a:cs typeface="Calibri" panose="020F0502020204030204" pitchFamily="34" charset="0"/>
              </a:rPr>
              <a:t>cualquier</a:t>
            </a:r>
            <a:r>
              <a:rPr lang="en-US" sz="1500" i="1" dirty="0">
                <a:cs typeface="Calibri" panose="020F0502020204030204" pitchFamily="34" charset="0"/>
              </a:rPr>
              <a:t> </a:t>
            </a:r>
            <a:r>
              <a:rPr lang="en-US" sz="1500" i="1" dirty="0" err="1">
                <a:cs typeface="Calibri" panose="020F0502020204030204" pitchFamily="34" charset="0"/>
              </a:rPr>
              <a:t>lugar</a:t>
            </a:r>
            <a:r>
              <a:rPr lang="en-US" sz="1500" i="1" dirty="0">
                <a:cs typeface="Calibri" panose="020F0502020204030204" pitchFamily="34" charset="0"/>
              </a:rPr>
              <a:t> de la </a:t>
            </a:r>
            <a:r>
              <a:rPr lang="en-US" sz="1500" i="1" dirty="0" err="1">
                <a:cs typeface="Calibri" panose="020F0502020204030204" pitchFamily="34" charset="0"/>
              </a:rPr>
              <a:t>diapositiva</a:t>
            </a:r>
            <a:r>
              <a:rPr lang="en-US" sz="1500" i="1" dirty="0">
                <a:cs typeface="Calibri" panose="020F0502020204030204" pitchFamily="34" charset="0"/>
              </a:rPr>
              <a:t>.</a:t>
            </a:r>
          </a:p>
          <a:p>
            <a:pPr marL="342900" indent="-342900">
              <a:buAutoNum type="arabicPeriod"/>
            </a:pPr>
            <a:endParaRPr lang="en-US" sz="160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 err="1">
                <a:cs typeface="Calibri" panose="020F0502020204030204" pitchFamily="34" charset="0"/>
              </a:rPr>
              <a:t>Coloca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el</a:t>
            </a:r>
            <a:r>
              <a:rPr lang="en-US" sz="1600" dirty="0">
                <a:cs typeface="Calibri" panose="020F0502020204030204" pitchFamily="34" charset="0"/>
              </a:rPr>
              <a:t> cursor </a:t>
            </a:r>
            <a:r>
              <a:rPr lang="en-US" sz="1600" dirty="0" err="1">
                <a:cs typeface="Calibri" panose="020F0502020204030204" pitchFamily="34" charset="0"/>
              </a:rPr>
              <a:t>sobre</a:t>
            </a:r>
            <a:r>
              <a:rPr lang="en-US" sz="1600" dirty="0">
                <a:cs typeface="Calibri" panose="020F0502020204030204" pitchFamily="34" charset="0"/>
              </a:rPr>
              <a:t> la imagen, </a:t>
            </a:r>
            <a:r>
              <a:rPr lang="en-US" sz="1600" dirty="0" err="1">
                <a:cs typeface="Calibri" panose="020F0502020204030204" pitchFamily="34" charset="0"/>
              </a:rPr>
              <a:t>haz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clic</a:t>
            </a:r>
            <a:r>
              <a:rPr lang="en-US" sz="1600" dirty="0">
                <a:cs typeface="Calibri" panose="020F0502020204030204" pitchFamily="34" charset="0"/>
              </a:rPr>
              <a:t> derecho, </a:t>
            </a:r>
            <a:r>
              <a:rPr lang="en-US" sz="1600" dirty="0" err="1">
                <a:cs typeface="Calibri" panose="020F0502020204030204" pitchFamily="34" charset="0"/>
              </a:rPr>
              <a:t>elige</a:t>
            </a:r>
            <a:r>
              <a:rPr lang="en-US" sz="1600" dirty="0">
                <a:cs typeface="Calibri" panose="020F0502020204030204" pitchFamily="34" charset="0"/>
              </a:rPr>
              <a:t> "</a:t>
            </a:r>
            <a:r>
              <a:rPr lang="en-US" sz="1600" dirty="0" err="1">
                <a:cs typeface="Calibri" panose="020F0502020204030204" pitchFamily="34" charset="0"/>
              </a:rPr>
              <a:t>Guardar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como</a:t>
            </a:r>
            <a:r>
              <a:rPr lang="en-US" sz="1600" dirty="0">
                <a:cs typeface="Calibri" panose="020F0502020204030204" pitchFamily="34" charset="0"/>
              </a:rPr>
              <a:t> imagen" y </a:t>
            </a:r>
            <a:r>
              <a:rPr lang="en-US" sz="1600" dirty="0" err="1">
                <a:cs typeface="Calibri" panose="020F0502020204030204" pitchFamily="34" charset="0"/>
              </a:rPr>
              <a:t>guárdala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como</a:t>
            </a:r>
            <a:r>
              <a:rPr lang="en-US" sz="1600" dirty="0">
                <a:cs typeface="Calibri" panose="020F0502020204030204" pitchFamily="34" charset="0"/>
              </a:rPr>
              <a:t> .</a:t>
            </a:r>
            <a:r>
              <a:rPr lang="en-US" sz="1600" dirty="0" err="1">
                <a:cs typeface="Calibri" panose="020F0502020204030204" pitchFamily="34" charset="0"/>
              </a:rPr>
              <a:t>png</a:t>
            </a:r>
            <a:r>
              <a:rPr lang="en-US" sz="1600" dirty="0">
                <a:cs typeface="Calibri" panose="020F0502020204030204" pitchFamily="34" charset="0"/>
              </a:rPr>
              <a:t> o .jpg.</a:t>
            </a:r>
          </a:p>
          <a:p>
            <a:pPr marL="342900" indent="-342900">
              <a:buAutoNum type="arabicPeriod"/>
            </a:pPr>
            <a:endParaRPr lang="en-US" sz="1650" dirty="0">
              <a:cs typeface="Calibri" panose="020F0502020204030204" pitchFamily="34" charset="0"/>
            </a:endParaRPr>
          </a:p>
          <a:p>
            <a:pPr algn="ctr"/>
            <a:r>
              <a:rPr lang="en-US" sz="1650" dirty="0">
                <a:cs typeface="Calibri" panose="020F0502020204030204" pitchFamily="34" charset="0"/>
              </a:rPr>
              <a:t>¡Listo para </a:t>
            </a:r>
            <a:r>
              <a:rPr lang="en-US" sz="1650" dirty="0" err="1">
                <a:cs typeface="Calibri" panose="020F0502020204030204" pitchFamily="34" charset="0"/>
              </a:rPr>
              <a:t>compartir</a:t>
            </a:r>
            <a:r>
              <a:rPr lang="en-US" sz="1650" dirty="0">
                <a:cs typeface="Calibri" panose="020F0502020204030204" pitchFamily="34" charset="0"/>
              </a:rPr>
              <a:t> </a:t>
            </a:r>
            <a:r>
              <a:rPr lang="en-US" sz="1650" dirty="0" err="1">
                <a:cs typeface="Calibri" panose="020F0502020204030204" pitchFamily="34" charset="0"/>
              </a:rPr>
              <a:t>tu</a:t>
            </a:r>
            <a:r>
              <a:rPr lang="en-US" sz="1650" dirty="0">
                <a:cs typeface="Calibri" panose="020F0502020204030204" pitchFamily="34" charset="0"/>
              </a:rPr>
              <a:t> </a:t>
            </a:r>
            <a:r>
              <a:rPr lang="en-US" sz="1650" dirty="0" err="1">
                <a:cs typeface="Calibri" panose="020F0502020204030204" pitchFamily="34" charset="0"/>
              </a:rPr>
              <a:t>nueva</a:t>
            </a:r>
            <a:r>
              <a:rPr lang="en-US" sz="1650" dirty="0">
                <a:cs typeface="Calibri" panose="020F0502020204030204" pitchFamily="34" charset="0"/>
              </a:rPr>
              <a:t> </a:t>
            </a:r>
            <a:r>
              <a:rPr lang="en-US" sz="1650" dirty="0" err="1">
                <a:cs typeface="Calibri" panose="020F0502020204030204" pitchFamily="34" charset="0"/>
              </a:rPr>
              <a:t>foto</a:t>
            </a:r>
            <a:r>
              <a:rPr lang="en-US" sz="1650" dirty="0">
                <a:cs typeface="Calibri" panose="020F0502020204030204" pitchFamily="34" charset="0"/>
              </a:rPr>
              <a:t> de </a:t>
            </a:r>
            <a:r>
              <a:rPr lang="en-US" sz="1650" dirty="0" err="1">
                <a:cs typeface="Calibri" panose="020F0502020204030204" pitchFamily="34" charset="0"/>
              </a:rPr>
              <a:t>perfil</a:t>
            </a:r>
            <a:r>
              <a:rPr lang="en-US" sz="1650" dirty="0">
                <a:cs typeface="Calibri" panose="020F0502020204030204" pitchFamily="34" charset="0"/>
              </a:rPr>
              <a:t> </a:t>
            </a:r>
            <a:r>
              <a:rPr lang="en-US" sz="1650" dirty="0" err="1">
                <a:cs typeface="Calibri" panose="020F0502020204030204" pitchFamily="34" charset="0"/>
              </a:rPr>
              <a:t>en</a:t>
            </a:r>
            <a:r>
              <a:rPr lang="en-US" sz="1650" dirty="0">
                <a:cs typeface="Calibri" panose="020F0502020204030204" pitchFamily="34" charset="0"/>
              </a:rPr>
              <a:t> </a:t>
            </a:r>
            <a:r>
              <a:rPr lang="en-US" sz="1650" dirty="0" err="1">
                <a:cs typeface="Calibri" panose="020F0502020204030204" pitchFamily="34" charset="0"/>
              </a:rPr>
              <a:t>tus</a:t>
            </a:r>
            <a:r>
              <a:rPr lang="en-US" sz="1650" dirty="0">
                <a:cs typeface="Calibri" panose="020F0502020204030204" pitchFamily="34" charset="0"/>
              </a:rPr>
              <a:t> redes </a:t>
            </a:r>
            <a:r>
              <a:rPr lang="en-US" sz="1650" dirty="0" err="1">
                <a:cs typeface="Calibri" panose="020F0502020204030204" pitchFamily="34" charset="0"/>
              </a:rPr>
              <a:t>sociales</a:t>
            </a:r>
            <a:r>
              <a:rPr lang="en-US" sz="1650">
                <a:cs typeface="Calibri" panose="020F0502020204030204" pitchFamily="34" charset="0"/>
              </a:rPr>
              <a:t>!</a:t>
            </a:r>
            <a:endParaRPr lang="en-US" sz="165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91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0">
            <a:extLst>
              <a:ext uri="{FF2B5EF4-FFF2-40B4-BE49-F238E27FC236}">
                <a16:creationId xmlns:a16="http://schemas.microsoft.com/office/drawing/2014/main" id="{4B784C0E-276C-66B2-14C9-639330A886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" b="62"/>
          <a:stretch/>
        </p:blipFill>
        <p:spPr>
          <a:xfrm>
            <a:off x="-3236" y="0"/>
            <a:ext cx="5183311" cy="517683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25A4D2B-B279-6AB6-83BD-7A03D8C219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055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61FC639A31AA4DA0DCCC2B71BAC79F" ma:contentTypeVersion="10" ma:contentTypeDescription="Create a new document." ma:contentTypeScope="" ma:versionID="14f16086dedda4c31691bc932dd266c1">
  <xsd:schema xmlns:xsd="http://www.w3.org/2001/XMLSchema" xmlns:xs="http://www.w3.org/2001/XMLSchema" xmlns:p="http://schemas.microsoft.com/office/2006/metadata/properties" xmlns:ns2="e98fe6ae-d317-4858-858d-3e9fc91ff11c" xmlns:ns3="bb590bd9-a326-4b08-bfcf-4b8eace6ff0f" targetNamespace="http://schemas.microsoft.com/office/2006/metadata/properties" ma:root="true" ma:fieldsID="6cf4f16671c4a29790b76c5d0deeeee5" ns2:_="" ns3:_="">
    <xsd:import namespace="e98fe6ae-d317-4858-858d-3e9fc91ff11c"/>
    <xsd:import namespace="bb590bd9-a326-4b08-bfcf-4b8eace6f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8fe6ae-d317-4858-858d-3e9fc91ff1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025c46f5-07aa-4fd7-9d87-3e3f7311e7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590bd9-a326-4b08-bfcf-4b8eace6ff0f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a70cdfc-64b1-4dd4-b3e5-004cb992bf0b}" ma:internalName="TaxCatchAll" ma:showField="CatchAllData" ma:web="bb590bd9-a326-4b08-bfcf-4b8eace6f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b590bd9-a326-4b08-bfcf-4b8eace6ff0f" xsi:nil="true"/>
    <lcf76f155ced4ddcb4097134ff3c332f xmlns="e98fe6ae-d317-4858-858d-3e9fc91ff11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302C091-ED1B-42F5-A0C0-DF05F1BA216D}"/>
</file>

<file path=customXml/itemProps2.xml><?xml version="1.0" encoding="utf-8"?>
<ds:datastoreItem xmlns:ds="http://schemas.openxmlformats.org/officeDocument/2006/customXml" ds:itemID="{2CE19596-2AE1-4B2F-BB40-C641F2E58AF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782483-ED5D-4FC1-8BB1-3EE252231657}">
  <ds:schemaRefs>
    <ds:schemaRef ds:uri="10ce66e1-aeac-4cbc-be24-05ba462d0ebc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www.w3.org/XML/1998/namespace"/>
    <ds:schemaRef ds:uri="http://schemas.openxmlformats.org/package/2006/metadata/core-properties"/>
    <ds:schemaRef ds:uri="9810561d-dcc6-4f45-9309-9f7fdd4b2c6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2765</TotalTime>
  <Words>144</Words>
  <Application>Microsoft Macintosh PowerPoint</Application>
  <PresentationFormat>Custom</PresentationFormat>
  <Paragraphs>12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Rielly</dc:creator>
  <cp:lastModifiedBy>Moore, Melissa</cp:lastModifiedBy>
  <cp:revision>22</cp:revision>
  <dcterms:created xsi:type="dcterms:W3CDTF">2020-08-27T16:27:00Z</dcterms:created>
  <dcterms:modified xsi:type="dcterms:W3CDTF">2025-04-17T17:46:24Z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0x0101003161FC639A31AA4DA0DCCC2B71BAC79F</vt:lpwstr>
  </property>
  <property fmtid="{D5CDD505-2E9C-101B-9397-08002B2CF9AE}" pid="3" name="MSIP_Label_c62e0584-010f-4004-8a6a-d5c118c8b4bd_Enabled">
    <vt:lpwstr>true</vt:lpwstr>
  </property>
  <property fmtid="{D5CDD505-2E9C-101B-9397-08002B2CF9AE}" pid="4" name="MSIP_Label_c62e0584-010f-4004-8a6a-d5c118c8b4bd_SetDate">
    <vt:lpwstr>2025-04-17T16:19:25Z</vt:lpwstr>
  </property>
  <property fmtid="{D5CDD505-2E9C-101B-9397-08002B2CF9AE}" pid="5" name="MSIP_Label_c62e0584-010f-4004-8a6a-d5c118c8b4bd_Method">
    <vt:lpwstr>Standard</vt:lpwstr>
  </property>
  <property fmtid="{D5CDD505-2E9C-101B-9397-08002B2CF9AE}" pid="6" name="MSIP_Label_c62e0584-010f-4004-8a6a-d5c118c8b4bd_Name">
    <vt:lpwstr>Internal</vt:lpwstr>
  </property>
  <property fmtid="{D5CDD505-2E9C-101B-9397-08002B2CF9AE}" pid="7" name="MSIP_Label_c62e0584-010f-4004-8a6a-d5c118c8b4bd_SiteId">
    <vt:lpwstr>56b731a8-a2ac-4c32-bf6b-616810e913c6</vt:lpwstr>
  </property>
  <property fmtid="{D5CDD505-2E9C-101B-9397-08002B2CF9AE}" pid="8" name="MSIP_Label_c62e0584-010f-4004-8a6a-d5c118c8b4bd_ActionId">
    <vt:lpwstr>06b47f38-3eac-4838-bc70-1201e45082d9</vt:lpwstr>
  </property>
  <property fmtid="{D5CDD505-2E9C-101B-9397-08002B2CF9AE}" pid="9" name="MSIP_Label_c62e0584-010f-4004-8a6a-d5c118c8b4bd_ContentBits">
    <vt:lpwstr>0</vt:lpwstr>
  </property>
  <property fmtid="{D5CDD505-2E9C-101B-9397-08002B2CF9AE}" pid="10" name="MSIP_Label_c62e0584-010f-4004-8a6a-d5c118c8b4bd_Tag">
    <vt:lpwstr>10, 3, 0, 2</vt:lpwstr>
  </property>
  <property fmtid="{D5CDD505-2E9C-101B-9397-08002B2CF9AE}" pid="11" name="MediaServiceImageTags">
    <vt:lpwstr/>
  </property>
  <property fmtid="{D5CDD505-2E9C-101B-9397-08002B2CF9AE}" pid="12" name="Order">
    <vt:r8>1788400</vt:r8>
  </property>
  <property fmtid="{D5CDD505-2E9C-101B-9397-08002B2CF9AE}" pid="13" name="xd_Signature">
    <vt:bool>false</vt:bool>
  </property>
  <property fmtid="{D5CDD505-2E9C-101B-9397-08002B2CF9AE}" pid="14" name="xd_ProgID">
    <vt:lpwstr/>
  </property>
  <property fmtid="{D5CDD505-2E9C-101B-9397-08002B2CF9AE}" pid="15" name="_SourceUrl">
    <vt:lpwstr/>
  </property>
  <property fmtid="{D5CDD505-2E9C-101B-9397-08002B2CF9AE}" pid="16" name="_SharedFileIndex">
    <vt:lpwstr/>
  </property>
  <property fmtid="{D5CDD505-2E9C-101B-9397-08002B2CF9AE}" pid="17" name="ComplianceAssetId">
    <vt:lpwstr/>
  </property>
  <property fmtid="{D5CDD505-2E9C-101B-9397-08002B2CF9AE}" pid="18" name="TemplateUrl">
    <vt:lpwstr/>
  </property>
  <property fmtid="{D5CDD505-2E9C-101B-9397-08002B2CF9AE}" pid="19" name="_ExtendedDescription">
    <vt:lpwstr/>
  </property>
  <property fmtid="{D5CDD505-2E9C-101B-9397-08002B2CF9AE}" pid="20" name="TriggerFlowInfo">
    <vt:lpwstr/>
  </property>
</Properties>
</file>